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2686" r:id="rId2"/>
    <p:sldId id="2687" r:id="rId3"/>
    <p:sldId id="2688" r:id="rId4"/>
    <p:sldId id="2690" r:id="rId5"/>
    <p:sldId id="2647" r:id="rId6"/>
    <p:sldId id="2648" r:id="rId7"/>
    <p:sldId id="2649" r:id="rId8"/>
    <p:sldId id="2650" r:id="rId9"/>
    <p:sldId id="2651" r:id="rId10"/>
    <p:sldId id="2652" r:id="rId11"/>
    <p:sldId id="2670" r:id="rId12"/>
    <p:sldId id="2644" r:id="rId13"/>
    <p:sldId id="2645" r:id="rId14"/>
    <p:sldId id="2646" r:id="rId15"/>
    <p:sldId id="2653" r:id="rId16"/>
    <p:sldId id="257" r:id="rId17"/>
    <p:sldId id="2669" r:id="rId18"/>
    <p:sldId id="256" r:id="rId19"/>
    <p:sldId id="258" r:id="rId20"/>
    <p:sldId id="259" r:id="rId21"/>
    <p:sldId id="2654" r:id="rId22"/>
    <p:sldId id="2668" r:id="rId23"/>
    <p:sldId id="2655" r:id="rId24"/>
    <p:sldId id="2658" r:id="rId25"/>
    <p:sldId id="2656" r:id="rId26"/>
    <p:sldId id="2660" r:id="rId27"/>
    <p:sldId id="2661" r:id="rId28"/>
    <p:sldId id="2662" r:id="rId29"/>
    <p:sldId id="2663" r:id="rId30"/>
    <p:sldId id="2664" r:id="rId31"/>
    <p:sldId id="2665" r:id="rId32"/>
    <p:sldId id="2666" r:id="rId33"/>
    <p:sldId id="2667" r:id="rId34"/>
    <p:sldId id="2671" r:id="rId35"/>
    <p:sldId id="2672" r:id="rId36"/>
    <p:sldId id="2673" r:id="rId37"/>
    <p:sldId id="2674" r:id="rId38"/>
    <p:sldId id="2675" r:id="rId39"/>
    <p:sldId id="2677" r:id="rId40"/>
    <p:sldId id="2676" r:id="rId41"/>
    <p:sldId id="2678" r:id="rId42"/>
    <p:sldId id="2679" r:id="rId43"/>
    <p:sldId id="2680" r:id="rId44"/>
    <p:sldId id="2681" r:id="rId45"/>
    <p:sldId id="2682" r:id="rId46"/>
    <p:sldId id="2683" r:id="rId47"/>
    <p:sldId id="2684" r:id="rId48"/>
    <p:sldId id="2685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0141"/>
    <a:srgbClr val="911D42"/>
    <a:srgbClr val="911D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55"/>
    <p:restoredTop sz="94709"/>
  </p:normalViewPr>
  <p:slideViewPr>
    <p:cSldViewPr snapToGrid="0" snapToObjects="1">
      <p:cViewPr>
        <p:scale>
          <a:sx n="77" d="100"/>
          <a:sy n="77" d="100"/>
        </p:scale>
        <p:origin x="1408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>
                <a:solidFill>
                  <a:schemeClr val="tx1"/>
                </a:solidFill>
                <a:latin typeface="Optima" panose="02000503060000020004" pitchFamily="2" charset="0"/>
              </a:rPr>
              <a:t> and width in Iris flowers</a:t>
            </a:r>
            <a:endParaRPr lang="en-US" sz="240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iris!$C$2:$C$51</c:f>
              <c:numCache>
                <c:formatCode>General</c:formatCode>
                <c:ptCount val="50"/>
                <c:pt idx="0">
                  <c:v>1.4</c:v>
                </c:pt>
                <c:pt idx="1">
                  <c:v>1.4</c:v>
                </c:pt>
                <c:pt idx="2">
                  <c:v>1.3</c:v>
                </c:pt>
                <c:pt idx="3">
                  <c:v>1.5</c:v>
                </c:pt>
                <c:pt idx="4">
                  <c:v>1.4</c:v>
                </c:pt>
                <c:pt idx="5">
                  <c:v>1.7</c:v>
                </c:pt>
                <c:pt idx="6">
                  <c:v>1.4</c:v>
                </c:pt>
                <c:pt idx="7">
                  <c:v>1.5</c:v>
                </c:pt>
                <c:pt idx="8">
                  <c:v>1.4</c:v>
                </c:pt>
                <c:pt idx="9">
                  <c:v>1.5</c:v>
                </c:pt>
                <c:pt idx="10">
                  <c:v>1.5</c:v>
                </c:pt>
                <c:pt idx="11">
                  <c:v>1.6</c:v>
                </c:pt>
                <c:pt idx="12">
                  <c:v>1.4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1.5</c:v>
                </c:pt>
                <c:pt idx="16">
                  <c:v>1.3</c:v>
                </c:pt>
                <c:pt idx="17">
                  <c:v>1.4</c:v>
                </c:pt>
                <c:pt idx="18">
                  <c:v>1.7</c:v>
                </c:pt>
                <c:pt idx="19">
                  <c:v>1.5</c:v>
                </c:pt>
                <c:pt idx="20">
                  <c:v>1.7</c:v>
                </c:pt>
                <c:pt idx="21">
                  <c:v>1.5</c:v>
                </c:pt>
                <c:pt idx="22">
                  <c:v>1</c:v>
                </c:pt>
                <c:pt idx="23">
                  <c:v>1.7</c:v>
                </c:pt>
                <c:pt idx="24">
                  <c:v>1.9</c:v>
                </c:pt>
                <c:pt idx="25">
                  <c:v>1.6</c:v>
                </c:pt>
                <c:pt idx="26">
                  <c:v>1.6</c:v>
                </c:pt>
                <c:pt idx="27">
                  <c:v>1.5</c:v>
                </c:pt>
                <c:pt idx="28">
                  <c:v>1.4</c:v>
                </c:pt>
                <c:pt idx="29">
                  <c:v>1.6</c:v>
                </c:pt>
                <c:pt idx="30">
                  <c:v>1.6</c:v>
                </c:pt>
                <c:pt idx="31">
                  <c:v>1.5</c:v>
                </c:pt>
                <c:pt idx="32">
                  <c:v>1.5</c:v>
                </c:pt>
                <c:pt idx="33">
                  <c:v>1.4</c:v>
                </c:pt>
                <c:pt idx="34">
                  <c:v>1.5</c:v>
                </c:pt>
                <c:pt idx="35">
                  <c:v>1.2</c:v>
                </c:pt>
                <c:pt idx="36">
                  <c:v>1.3</c:v>
                </c:pt>
                <c:pt idx="37">
                  <c:v>1.5</c:v>
                </c:pt>
                <c:pt idx="38">
                  <c:v>1.3</c:v>
                </c:pt>
                <c:pt idx="39">
                  <c:v>1.5</c:v>
                </c:pt>
                <c:pt idx="40">
                  <c:v>1.3</c:v>
                </c:pt>
                <c:pt idx="41">
                  <c:v>1.3</c:v>
                </c:pt>
                <c:pt idx="42">
                  <c:v>1.3</c:v>
                </c:pt>
                <c:pt idx="43">
                  <c:v>1.6</c:v>
                </c:pt>
                <c:pt idx="44">
                  <c:v>1.9</c:v>
                </c:pt>
                <c:pt idx="45">
                  <c:v>1.4</c:v>
                </c:pt>
                <c:pt idx="46">
                  <c:v>1.6</c:v>
                </c:pt>
                <c:pt idx="47">
                  <c:v>1.4</c:v>
                </c:pt>
                <c:pt idx="48">
                  <c:v>1.5</c:v>
                </c:pt>
                <c:pt idx="49">
                  <c:v>1.4</c:v>
                </c:pt>
              </c:numCache>
            </c:numRef>
          </c:xVal>
          <c:yVal>
            <c:numRef>
              <c:f>iris!$D$2:$D$51</c:f>
              <c:numCache>
                <c:formatCode>General</c:formatCode>
                <c:ptCount val="50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0.2</c:v>
                </c:pt>
                <c:pt idx="9">
                  <c:v>0.1</c:v>
                </c:pt>
                <c:pt idx="10">
                  <c:v>0.2</c:v>
                </c:pt>
                <c:pt idx="11">
                  <c:v>0.2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0.4</c:v>
                </c:pt>
                <c:pt idx="16">
                  <c:v>0.4</c:v>
                </c:pt>
                <c:pt idx="17">
                  <c:v>0.3</c:v>
                </c:pt>
                <c:pt idx="18">
                  <c:v>0.3</c:v>
                </c:pt>
                <c:pt idx="19">
                  <c:v>0.3</c:v>
                </c:pt>
                <c:pt idx="20">
                  <c:v>0.2</c:v>
                </c:pt>
                <c:pt idx="21">
                  <c:v>0.4</c:v>
                </c:pt>
                <c:pt idx="22">
                  <c:v>0.2</c:v>
                </c:pt>
                <c:pt idx="23">
                  <c:v>0.5</c:v>
                </c:pt>
                <c:pt idx="24">
                  <c:v>0.2</c:v>
                </c:pt>
                <c:pt idx="25">
                  <c:v>0.2</c:v>
                </c:pt>
                <c:pt idx="26">
                  <c:v>0.4</c:v>
                </c:pt>
                <c:pt idx="27">
                  <c:v>0.2</c:v>
                </c:pt>
                <c:pt idx="28">
                  <c:v>0.2</c:v>
                </c:pt>
                <c:pt idx="29">
                  <c:v>0.2</c:v>
                </c:pt>
                <c:pt idx="30">
                  <c:v>0.2</c:v>
                </c:pt>
                <c:pt idx="31">
                  <c:v>0.4</c:v>
                </c:pt>
                <c:pt idx="32">
                  <c:v>0.1</c:v>
                </c:pt>
                <c:pt idx="33">
                  <c:v>0.2</c:v>
                </c:pt>
                <c:pt idx="34">
                  <c:v>0.1</c:v>
                </c:pt>
                <c:pt idx="35">
                  <c:v>0.2</c:v>
                </c:pt>
                <c:pt idx="36">
                  <c:v>0.2</c:v>
                </c:pt>
                <c:pt idx="37">
                  <c:v>0.1</c:v>
                </c:pt>
                <c:pt idx="38">
                  <c:v>0.2</c:v>
                </c:pt>
                <c:pt idx="39">
                  <c:v>0.2</c:v>
                </c:pt>
                <c:pt idx="40">
                  <c:v>0.3</c:v>
                </c:pt>
                <c:pt idx="41">
                  <c:v>0.3</c:v>
                </c:pt>
                <c:pt idx="42">
                  <c:v>0.2</c:v>
                </c:pt>
                <c:pt idx="43">
                  <c:v>0.6</c:v>
                </c:pt>
                <c:pt idx="44">
                  <c:v>0.4</c:v>
                </c:pt>
                <c:pt idx="45">
                  <c:v>0.3</c:v>
                </c:pt>
                <c:pt idx="46">
                  <c:v>0.2</c:v>
                </c:pt>
                <c:pt idx="47">
                  <c:v>0.2</c:v>
                </c:pt>
                <c:pt idx="48">
                  <c:v>0.2</c:v>
                </c:pt>
                <c:pt idx="49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iris!$C$52:$C$101</c:f>
              <c:numCache>
                <c:formatCode>General</c:formatCode>
                <c:ptCount val="50"/>
                <c:pt idx="0">
                  <c:v>4.7</c:v>
                </c:pt>
                <c:pt idx="1">
                  <c:v>4.5</c:v>
                </c:pt>
                <c:pt idx="2">
                  <c:v>4.9000000000000004</c:v>
                </c:pt>
                <c:pt idx="3">
                  <c:v>4</c:v>
                </c:pt>
                <c:pt idx="4">
                  <c:v>4.5999999999999996</c:v>
                </c:pt>
                <c:pt idx="5">
                  <c:v>4.5</c:v>
                </c:pt>
                <c:pt idx="6">
                  <c:v>4.7</c:v>
                </c:pt>
                <c:pt idx="7">
                  <c:v>3.3</c:v>
                </c:pt>
                <c:pt idx="8">
                  <c:v>4.5999999999999996</c:v>
                </c:pt>
                <c:pt idx="9">
                  <c:v>3.9</c:v>
                </c:pt>
                <c:pt idx="10">
                  <c:v>3.5</c:v>
                </c:pt>
                <c:pt idx="11">
                  <c:v>4.2</c:v>
                </c:pt>
                <c:pt idx="12">
                  <c:v>4</c:v>
                </c:pt>
                <c:pt idx="13">
                  <c:v>4.7</c:v>
                </c:pt>
                <c:pt idx="14">
                  <c:v>3.6</c:v>
                </c:pt>
                <c:pt idx="15">
                  <c:v>4.4000000000000004</c:v>
                </c:pt>
                <c:pt idx="16">
                  <c:v>4.5</c:v>
                </c:pt>
                <c:pt idx="17">
                  <c:v>4.0999999999999996</c:v>
                </c:pt>
                <c:pt idx="18">
                  <c:v>4.5</c:v>
                </c:pt>
                <c:pt idx="19">
                  <c:v>3.9</c:v>
                </c:pt>
                <c:pt idx="20">
                  <c:v>4.8</c:v>
                </c:pt>
                <c:pt idx="21">
                  <c:v>4</c:v>
                </c:pt>
                <c:pt idx="22">
                  <c:v>4.9000000000000004</c:v>
                </c:pt>
                <c:pt idx="23">
                  <c:v>4.7</c:v>
                </c:pt>
                <c:pt idx="24">
                  <c:v>4.3</c:v>
                </c:pt>
                <c:pt idx="25">
                  <c:v>4.4000000000000004</c:v>
                </c:pt>
                <c:pt idx="26">
                  <c:v>4.8</c:v>
                </c:pt>
                <c:pt idx="27">
                  <c:v>5</c:v>
                </c:pt>
                <c:pt idx="28">
                  <c:v>4.5</c:v>
                </c:pt>
                <c:pt idx="29">
                  <c:v>3.5</c:v>
                </c:pt>
                <c:pt idx="30">
                  <c:v>3.8</c:v>
                </c:pt>
                <c:pt idx="31">
                  <c:v>3.7</c:v>
                </c:pt>
                <c:pt idx="32">
                  <c:v>3.9</c:v>
                </c:pt>
                <c:pt idx="33">
                  <c:v>5.0999999999999996</c:v>
                </c:pt>
                <c:pt idx="34">
                  <c:v>4.5</c:v>
                </c:pt>
                <c:pt idx="35">
                  <c:v>4.5</c:v>
                </c:pt>
                <c:pt idx="36">
                  <c:v>4.7</c:v>
                </c:pt>
                <c:pt idx="37">
                  <c:v>4.4000000000000004</c:v>
                </c:pt>
                <c:pt idx="38">
                  <c:v>4.0999999999999996</c:v>
                </c:pt>
                <c:pt idx="39">
                  <c:v>4</c:v>
                </c:pt>
                <c:pt idx="40">
                  <c:v>4.4000000000000004</c:v>
                </c:pt>
                <c:pt idx="41">
                  <c:v>4.5999999999999996</c:v>
                </c:pt>
                <c:pt idx="42">
                  <c:v>4</c:v>
                </c:pt>
                <c:pt idx="43">
                  <c:v>3.3</c:v>
                </c:pt>
                <c:pt idx="44">
                  <c:v>4.2</c:v>
                </c:pt>
                <c:pt idx="45">
                  <c:v>4.2</c:v>
                </c:pt>
                <c:pt idx="46">
                  <c:v>4.2</c:v>
                </c:pt>
                <c:pt idx="47">
                  <c:v>4.3</c:v>
                </c:pt>
                <c:pt idx="48">
                  <c:v>3</c:v>
                </c:pt>
                <c:pt idx="49">
                  <c:v>4.0999999999999996</c:v>
                </c:pt>
              </c:numCache>
            </c:numRef>
          </c:xVal>
          <c:yVal>
            <c:numRef>
              <c:f>iris!$D$52:$D$101</c:f>
              <c:numCache>
                <c:formatCode>General</c:formatCode>
                <c:ptCount val="50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1.3</c:v>
                </c:pt>
                <c:pt idx="4">
                  <c:v>1.5</c:v>
                </c:pt>
                <c:pt idx="5">
                  <c:v>1.3</c:v>
                </c:pt>
                <c:pt idx="6">
                  <c:v>1.6</c:v>
                </c:pt>
                <c:pt idx="7">
                  <c:v>1</c:v>
                </c:pt>
                <c:pt idx="8">
                  <c:v>1.3</c:v>
                </c:pt>
                <c:pt idx="9">
                  <c:v>1.4</c:v>
                </c:pt>
                <c:pt idx="10">
                  <c:v>1</c:v>
                </c:pt>
                <c:pt idx="11">
                  <c:v>1.5</c:v>
                </c:pt>
                <c:pt idx="12">
                  <c:v>1</c:v>
                </c:pt>
                <c:pt idx="13">
                  <c:v>1.4</c:v>
                </c:pt>
                <c:pt idx="14">
                  <c:v>1.3</c:v>
                </c:pt>
                <c:pt idx="15">
                  <c:v>1.4</c:v>
                </c:pt>
                <c:pt idx="16">
                  <c:v>1.5</c:v>
                </c:pt>
                <c:pt idx="17">
                  <c:v>1</c:v>
                </c:pt>
                <c:pt idx="18">
                  <c:v>1.5</c:v>
                </c:pt>
                <c:pt idx="19">
                  <c:v>1.1000000000000001</c:v>
                </c:pt>
                <c:pt idx="20">
                  <c:v>1.8</c:v>
                </c:pt>
                <c:pt idx="21">
                  <c:v>1.3</c:v>
                </c:pt>
                <c:pt idx="22">
                  <c:v>1.5</c:v>
                </c:pt>
                <c:pt idx="23">
                  <c:v>1.2</c:v>
                </c:pt>
                <c:pt idx="24">
                  <c:v>1.3</c:v>
                </c:pt>
                <c:pt idx="25">
                  <c:v>1.4</c:v>
                </c:pt>
                <c:pt idx="26">
                  <c:v>1.4</c:v>
                </c:pt>
                <c:pt idx="27">
                  <c:v>1.7</c:v>
                </c:pt>
                <c:pt idx="28">
                  <c:v>1.5</c:v>
                </c:pt>
                <c:pt idx="29">
                  <c:v>1</c:v>
                </c:pt>
                <c:pt idx="30">
                  <c:v>1.1000000000000001</c:v>
                </c:pt>
                <c:pt idx="31">
                  <c:v>1</c:v>
                </c:pt>
                <c:pt idx="32">
                  <c:v>1.2</c:v>
                </c:pt>
                <c:pt idx="33">
                  <c:v>1.6</c:v>
                </c:pt>
                <c:pt idx="34">
                  <c:v>1.5</c:v>
                </c:pt>
                <c:pt idx="35">
                  <c:v>1.6</c:v>
                </c:pt>
                <c:pt idx="36">
                  <c:v>1.5</c:v>
                </c:pt>
                <c:pt idx="37">
                  <c:v>1.3</c:v>
                </c:pt>
                <c:pt idx="38">
                  <c:v>1.3</c:v>
                </c:pt>
                <c:pt idx="39">
                  <c:v>1.3</c:v>
                </c:pt>
                <c:pt idx="40">
                  <c:v>1.2</c:v>
                </c:pt>
                <c:pt idx="41">
                  <c:v>1.4</c:v>
                </c:pt>
                <c:pt idx="42">
                  <c:v>1.2</c:v>
                </c:pt>
                <c:pt idx="43">
                  <c:v>1</c:v>
                </c:pt>
                <c:pt idx="44">
                  <c:v>1.3</c:v>
                </c:pt>
                <c:pt idx="45">
                  <c:v>1.2</c:v>
                </c:pt>
                <c:pt idx="46">
                  <c:v>1.3</c:v>
                </c:pt>
                <c:pt idx="47">
                  <c:v>1.3</c:v>
                </c:pt>
                <c:pt idx="48">
                  <c:v>1.1000000000000001</c:v>
                </c:pt>
                <c:pt idx="49">
                  <c:v>1.3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iris!$C$102:$C$151</c:f>
              <c:numCache>
                <c:formatCode>General</c:formatCode>
                <c:ptCount val="50"/>
                <c:pt idx="0">
                  <c:v>6</c:v>
                </c:pt>
                <c:pt idx="1">
                  <c:v>5.0999999999999996</c:v>
                </c:pt>
                <c:pt idx="2">
                  <c:v>5.9</c:v>
                </c:pt>
                <c:pt idx="3">
                  <c:v>5.6</c:v>
                </c:pt>
                <c:pt idx="4">
                  <c:v>5.8</c:v>
                </c:pt>
                <c:pt idx="5">
                  <c:v>6.6</c:v>
                </c:pt>
                <c:pt idx="6">
                  <c:v>4.5</c:v>
                </c:pt>
                <c:pt idx="7">
                  <c:v>6.3</c:v>
                </c:pt>
                <c:pt idx="8">
                  <c:v>5.8</c:v>
                </c:pt>
                <c:pt idx="9">
                  <c:v>6.1</c:v>
                </c:pt>
                <c:pt idx="10">
                  <c:v>5.0999999999999996</c:v>
                </c:pt>
                <c:pt idx="11">
                  <c:v>5.3</c:v>
                </c:pt>
                <c:pt idx="12">
                  <c:v>5.5</c:v>
                </c:pt>
                <c:pt idx="13">
                  <c:v>5</c:v>
                </c:pt>
                <c:pt idx="14">
                  <c:v>5.0999999999999996</c:v>
                </c:pt>
                <c:pt idx="15">
                  <c:v>5.3</c:v>
                </c:pt>
                <c:pt idx="16">
                  <c:v>5.5</c:v>
                </c:pt>
                <c:pt idx="17">
                  <c:v>6.7</c:v>
                </c:pt>
                <c:pt idx="18">
                  <c:v>6.9</c:v>
                </c:pt>
                <c:pt idx="19">
                  <c:v>5</c:v>
                </c:pt>
                <c:pt idx="20">
                  <c:v>5.7</c:v>
                </c:pt>
                <c:pt idx="21">
                  <c:v>4.9000000000000004</c:v>
                </c:pt>
                <c:pt idx="22">
                  <c:v>6.7</c:v>
                </c:pt>
                <c:pt idx="23">
                  <c:v>4.9000000000000004</c:v>
                </c:pt>
                <c:pt idx="24">
                  <c:v>5.7</c:v>
                </c:pt>
                <c:pt idx="25">
                  <c:v>6</c:v>
                </c:pt>
                <c:pt idx="26">
                  <c:v>4.8</c:v>
                </c:pt>
                <c:pt idx="27">
                  <c:v>4.9000000000000004</c:v>
                </c:pt>
                <c:pt idx="28">
                  <c:v>5.6</c:v>
                </c:pt>
                <c:pt idx="29">
                  <c:v>5.8</c:v>
                </c:pt>
                <c:pt idx="30">
                  <c:v>6.1</c:v>
                </c:pt>
                <c:pt idx="31">
                  <c:v>6.4</c:v>
                </c:pt>
                <c:pt idx="32">
                  <c:v>5.6</c:v>
                </c:pt>
                <c:pt idx="33">
                  <c:v>5.0999999999999996</c:v>
                </c:pt>
                <c:pt idx="34">
                  <c:v>5.6</c:v>
                </c:pt>
                <c:pt idx="35">
                  <c:v>6.1</c:v>
                </c:pt>
                <c:pt idx="36">
                  <c:v>5.6</c:v>
                </c:pt>
                <c:pt idx="37">
                  <c:v>5.5</c:v>
                </c:pt>
                <c:pt idx="38">
                  <c:v>4.8</c:v>
                </c:pt>
                <c:pt idx="39">
                  <c:v>5.4</c:v>
                </c:pt>
                <c:pt idx="40">
                  <c:v>5.6</c:v>
                </c:pt>
                <c:pt idx="41">
                  <c:v>5.0999999999999996</c:v>
                </c:pt>
                <c:pt idx="42">
                  <c:v>5.0999999999999996</c:v>
                </c:pt>
                <c:pt idx="43">
                  <c:v>5.9</c:v>
                </c:pt>
                <c:pt idx="44">
                  <c:v>5.7</c:v>
                </c:pt>
                <c:pt idx="45">
                  <c:v>5.2</c:v>
                </c:pt>
                <c:pt idx="46">
                  <c:v>5</c:v>
                </c:pt>
                <c:pt idx="47">
                  <c:v>5.2</c:v>
                </c:pt>
                <c:pt idx="48">
                  <c:v>5.4</c:v>
                </c:pt>
                <c:pt idx="49">
                  <c:v>5.0999999999999996</c:v>
                </c:pt>
              </c:numCache>
            </c:numRef>
          </c:xVal>
          <c:yVal>
            <c:numRef>
              <c:f>iris!$D$102:$D$151</c:f>
              <c:numCache>
                <c:formatCode>General</c:formatCode>
                <c:ptCount val="50"/>
                <c:pt idx="0">
                  <c:v>2.5</c:v>
                </c:pt>
                <c:pt idx="1">
                  <c:v>1.9</c:v>
                </c:pt>
                <c:pt idx="2">
                  <c:v>2.1</c:v>
                </c:pt>
                <c:pt idx="3">
                  <c:v>1.8</c:v>
                </c:pt>
                <c:pt idx="4">
                  <c:v>2.2000000000000002</c:v>
                </c:pt>
                <c:pt idx="5">
                  <c:v>2.1</c:v>
                </c:pt>
                <c:pt idx="6">
                  <c:v>1.7</c:v>
                </c:pt>
                <c:pt idx="7">
                  <c:v>1.8</c:v>
                </c:pt>
                <c:pt idx="8">
                  <c:v>1.8</c:v>
                </c:pt>
                <c:pt idx="9">
                  <c:v>2.5</c:v>
                </c:pt>
                <c:pt idx="10">
                  <c:v>2</c:v>
                </c:pt>
                <c:pt idx="11">
                  <c:v>1.9</c:v>
                </c:pt>
                <c:pt idx="12">
                  <c:v>2.1</c:v>
                </c:pt>
                <c:pt idx="13">
                  <c:v>2</c:v>
                </c:pt>
                <c:pt idx="14">
                  <c:v>2.4</c:v>
                </c:pt>
                <c:pt idx="15">
                  <c:v>2.2999999999999998</c:v>
                </c:pt>
                <c:pt idx="16">
                  <c:v>1.8</c:v>
                </c:pt>
                <c:pt idx="17">
                  <c:v>2.2000000000000002</c:v>
                </c:pt>
                <c:pt idx="18">
                  <c:v>2.2999999999999998</c:v>
                </c:pt>
                <c:pt idx="19">
                  <c:v>1.5</c:v>
                </c:pt>
                <c:pt idx="20">
                  <c:v>2.2999999999999998</c:v>
                </c:pt>
                <c:pt idx="21">
                  <c:v>2</c:v>
                </c:pt>
                <c:pt idx="22">
                  <c:v>2</c:v>
                </c:pt>
                <c:pt idx="23">
                  <c:v>1.8</c:v>
                </c:pt>
                <c:pt idx="24">
                  <c:v>2.1</c:v>
                </c:pt>
                <c:pt idx="25">
                  <c:v>1.8</c:v>
                </c:pt>
                <c:pt idx="26">
                  <c:v>1.8</c:v>
                </c:pt>
                <c:pt idx="27">
                  <c:v>1.8</c:v>
                </c:pt>
                <c:pt idx="28">
                  <c:v>2.1</c:v>
                </c:pt>
                <c:pt idx="29">
                  <c:v>1.6</c:v>
                </c:pt>
                <c:pt idx="30">
                  <c:v>1.9</c:v>
                </c:pt>
                <c:pt idx="31">
                  <c:v>2</c:v>
                </c:pt>
                <c:pt idx="32">
                  <c:v>2.2000000000000002</c:v>
                </c:pt>
                <c:pt idx="33">
                  <c:v>1.5</c:v>
                </c:pt>
                <c:pt idx="34">
                  <c:v>1.4</c:v>
                </c:pt>
                <c:pt idx="35">
                  <c:v>2.2999999999999998</c:v>
                </c:pt>
                <c:pt idx="36">
                  <c:v>2.4</c:v>
                </c:pt>
                <c:pt idx="37">
                  <c:v>1.8</c:v>
                </c:pt>
                <c:pt idx="38">
                  <c:v>1.8</c:v>
                </c:pt>
                <c:pt idx="39">
                  <c:v>2.1</c:v>
                </c:pt>
                <c:pt idx="40">
                  <c:v>2.4</c:v>
                </c:pt>
                <c:pt idx="41">
                  <c:v>2.2999999999999998</c:v>
                </c:pt>
                <c:pt idx="42">
                  <c:v>1.9</c:v>
                </c:pt>
                <c:pt idx="43">
                  <c:v>2.2999999999999998</c:v>
                </c:pt>
                <c:pt idx="44">
                  <c:v>2.5</c:v>
                </c:pt>
                <c:pt idx="45">
                  <c:v>2.2999999999999998</c:v>
                </c:pt>
                <c:pt idx="46">
                  <c:v>1.9</c:v>
                </c:pt>
                <c:pt idx="47">
                  <c:v>2</c:v>
                </c:pt>
                <c:pt idx="48">
                  <c:v>2.2999999999999998</c:v>
                </c:pt>
                <c:pt idx="49">
                  <c:v>1.8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>
                <a:solidFill>
                  <a:schemeClr val="tx1"/>
                </a:solidFill>
                <a:latin typeface="Optima" panose="02000503060000020004" pitchFamily="2" charset="0"/>
              </a:rPr>
              <a:t> and width in Iris flowers</a:t>
            </a:r>
            <a:endParaRPr lang="en-US" sz="240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iris!$C$2:$C$51</c:f>
              <c:numCache>
                <c:formatCode>General</c:formatCode>
                <c:ptCount val="50"/>
                <c:pt idx="0">
                  <c:v>1.4</c:v>
                </c:pt>
                <c:pt idx="1">
                  <c:v>1.4</c:v>
                </c:pt>
                <c:pt idx="2">
                  <c:v>1.3</c:v>
                </c:pt>
                <c:pt idx="3">
                  <c:v>1.5</c:v>
                </c:pt>
                <c:pt idx="4">
                  <c:v>1.4</c:v>
                </c:pt>
                <c:pt idx="5">
                  <c:v>1.7</c:v>
                </c:pt>
                <c:pt idx="6">
                  <c:v>1.4</c:v>
                </c:pt>
                <c:pt idx="7">
                  <c:v>1.5</c:v>
                </c:pt>
                <c:pt idx="8">
                  <c:v>1.4</c:v>
                </c:pt>
                <c:pt idx="9">
                  <c:v>1.5</c:v>
                </c:pt>
                <c:pt idx="10">
                  <c:v>1.5</c:v>
                </c:pt>
                <c:pt idx="11">
                  <c:v>1.6</c:v>
                </c:pt>
                <c:pt idx="12">
                  <c:v>1.4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1.5</c:v>
                </c:pt>
                <c:pt idx="16">
                  <c:v>1.3</c:v>
                </c:pt>
                <c:pt idx="17">
                  <c:v>1.4</c:v>
                </c:pt>
                <c:pt idx="18">
                  <c:v>1.7</c:v>
                </c:pt>
                <c:pt idx="19">
                  <c:v>1.5</c:v>
                </c:pt>
                <c:pt idx="20">
                  <c:v>1.7</c:v>
                </c:pt>
                <c:pt idx="21">
                  <c:v>1.5</c:v>
                </c:pt>
                <c:pt idx="22">
                  <c:v>1</c:v>
                </c:pt>
                <c:pt idx="23">
                  <c:v>1.7</c:v>
                </c:pt>
                <c:pt idx="24">
                  <c:v>1.9</c:v>
                </c:pt>
                <c:pt idx="25">
                  <c:v>1.6</c:v>
                </c:pt>
                <c:pt idx="26">
                  <c:v>1.6</c:v>
                </c:pt>
                <c:pt idx="27">
                  <c:v>1.5</c:v>
                </c:pt>
                <c:pt idx="28">
                  <c:v>1.4</c:v>
                </c:pt>
                <c:pt idx="29">
                  <c:v>1.6</c:v>
                </c:pt>
                <c:pt idx="30">
                  <c:v>1.6</c:v>
                </c:pt>
                <c:pt idx="31">
                  <c:v>1.5</c:v>
                </c:pt>
                <c:pt idx="32">
                  <c:v>1.5</c:v>
                </c:pt>
                <c:pt idx="33">
                  <c:v>1.4</c:v>
                </c:pt>
                <c:pt idx="34">
                  <c:v>1.5</c:v>
                </c:pt>
                <c:pt idx="35">
                  <c:v>1.2</c:v>
                </c:pt>
                <c:pt idx="36">
                  <c:v>1.3</c:v>
                </c:pt>
                <c:pt idx="37">
                  <c:v>1.5</c:v>
                </c:pt>
                <c:pt idx="38">
                  <c:v>1.3</c:v>
                </c:pt>
                <c:pt idx="39">
                  <c:v>1.5</c:v>
                </c:pt>
                <c:pt idx="40">
                  <c:v>1.3</c:v>
                </c:pt>
                <c:pt idx="41">
                  <c:v>1.3</c:v>
                </c:pt>
                <c:pt idx="42">
                  <c:v>1.3</c:v>
                </c:pt>
                <c:pt idx="43">
                  <c:v>1.6</c:v>
                </c:pt>
                <c:pt idx="44">
                  <c:v>1.9</c:v>
                </c:pt>
                <c:pt idx="45">
                  <c:v>1.4</c:v>
                </c:pt>
                <c:pt idx="46">
                  <c:v>1.6</c:v>
                </c:pt>
                <c:pt idx="47">
                  <c:v>1.4</c:v>
                </c:pt>
                <c:pt idx="48">
                  <c:v>1.5</c:v>
                </c:pt>
                <c:pt idx="49">
                  <c:v>1.4</c:v>
                </c:pt>
              </c:numCache>
            </c:numRef>
          </c:xVal>
          <c:yVal>
            <c:numRef>
              <c:f>iris!$D$2:$D$51</c:f>
              <c:numCache>
                <c:formatCode>General</c:formatCode>
                <c:ptCount val="50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0.2</c:v>
                </c:pt>
                <c:pt idx="9">
                  <c:v>0.1</c:v>
                </c:pt>
                <c:pt idx="10">
                  <c:v>0.2</c:v>
                </c:pt>
                <c:pt idx="11">
                  <c:v>0.2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0.4</c:v>
                </c:pt>
                <c:pt idx="16">
                  <c:v>0.4</c:v>
                </c:pt>
                <c:pt idx="17">
                  <c:v>0.3</c:v>
                </c:pt>
                <c:pt idx="18">
                  <c:v>0.3</c:v>
                </c:pt>
                <c:pt idx="19">
                  <c:v>0.3</c:v>
                </c:pt>
                <c:pt idx="20">
                  <c:v>0.2</c:v>
                </c:pt>
                <c:pt idx="21">
                  <c:v>0.4</c:v>
                </c:pt>
                <c:pt idx="22">
                  <c:v>0.2</c:v>
                </c:pt>
                <c:pt idx="23">
                  <c:v>0.5</c:v>
                </c:pt>
                <c:pt idx="24">
                  <c:v>0.2</c:v>
                </c:pt>
                <c:pt idx="25">
                  <c:v>0.2</c:v>
                </c:pt>
                <c:pt idx="26">
                  <c:v>0.4</c:v>
                </c:pt>
                <c:pt idx="27">
                  <c:v>0.2</c:v>
                </c:pt>
                <c:pt idx="28">
                  <c:v>0.2</c:v>
                </c:pt>
                <c:pt idx="29">
                  <c:v>0.2</c:v>
                </c:pt>
                <c:pt idx="30">
                  <c:v>0.2</c:v>
                </c:pt>
                <c:pt idx="31">
                  <c:v>0.4</c:v>
                </c:pt>
                <c:pt idx="32">
                  <c:v>0.1</c:v>
                </c:pt>
                <c:pt idx="33">
                  <c:v>0.2</c:v>
                </c:pt>
                <c:pt idx="34">
                  <c:v>0.1</c:v>
                </c:pt>
                <c:pt idx="35">
                  <c:v>0.2</c:v>
                </c:pt>
                <c:pt idx="36">
                  <c:v>0.2</c:v>
                </c:pt>
                <c:pt idx="37">
                  <c:v>0.1</c:v>
                </c:pt>
                <c:pt idx="38">
                  <c:v>0.2</c:v>
                </c:pt>
                <c:pt idx="39">
                  <c:v>0.2</c:v>
                </c:pt>
                <c:pt idx="40">
                  <c:v>0.3</c:v>
                </c:pt>
                <c:pt idx="41">
                  <c:v>0.3</c:v>
                </c:pt>
                <c:pt idx="42">
                  <c:v>0.2</c:v>
                </c:pt>
                <c:pt idx="43">
                  <c:v>0.6</c:v>
                </c:pt>
                <c:pt idx="44">
                  <c:v>0.4</c:v>
                </c:pt>
                <c:pt idx="45">
                  <c:v>0.3</c:v>
                </c:pt>
                <c:pt idx="46">
                  <c:v>0.2</c:v>
                </c:pt>
                <c:pt idx="47">
                  <c:v>0.2</c:v>
                </c:pt>
                <c:pt idx="48">
                  <c:v>0.2</c:v>
                </c:pt>
                <c:pt idx="49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iris!$C$52:$C$101</c:f>
              <c:numCache>
                <c:formatCode>General</c:formatCode>
                <c:ptCount val="50"/>
                <c:pt idx="0">
                  <c:v>4.7</c:v>
                </c:pt>
                <c:pt idx="1">
                  <c:v>4.5</c:v>
                </c:pt>
                <c:pt idx="2">
                  <c:v>4.9000000000000004</c:v>
                </c:pt>
                <c:pt idx="3">
                  <c:v>4</c:v>
                </c:pt>
                <c:pt idx="4">
                  <c:v>4.5999999999999996</c:v>
                </c:pt>
                <c:pt idx="5">
                  <c:v>4.5</c:v>
                </c:pt>
                <c:pt idx="6">
                  <c:v>4.7</c:v>
                </c:pt>
                <c:pt idx="7">
                  <c:v>3.3</c:v>
                </c:pt>
                <c:pt idx="8">
                  <c:v>4.5999999999999996</c:v>
                </c:pt>
                <c:pt idx="9">
                  <c:v>3.9</c:v>
                </c:pt>
                <c:pt idx="10">
                  <c:v>3.5</c:v>
                </c:pt>
                <c:pt idx="11">
                  <c:v>4.2</c:v>
                </c:pt>
                <c:pt idx="12">
                  <c:v>4</c:v>
                </c:pt>
                <c:pt idx="13">
                  <c:v>4.7</c:v>
                </c:pt>
                <c:pt idx="14">
                  <c:v>3.6</c:v>
                </c:pt>
                <c:pt idx="15">
                  <c:v>4.4000000000000004</c:v>
                </c:pt>
                <c:pt idx="16">
                  <c:v>4.5</c:v>
                </c:pt>
                <c:pt idx="17">
                  <c:v>4.0999999999999996</c:v>
                </c:pt>
                <c:pt idx="18">
                  <c:v>4.5</c:v>
                </c:pt>
                <c:pt idx="19">
                  <c:v>3.9</c:v>
                </c:pt>
                <c:pt idx="20">
                  <c:v>4.8</c:v>
                </c:pt>
                <c:pt idx="21">
                  <c:v>4</c:v>
                </c:pt>
                <c:pt idx="22">
                  <c:v>4.9000000000000004</c:v>
                </c:pt>
                <c:pt idx="23">
                  <c:v>4.7</c:v>
                </c:pt>
                <c:pt idx="24">
                  <c:v>4.3</c:v>
                </c:pt>
                <c:pt idx="25">
                  <c:v>4.4000000000000004</c:v>
                </c:pt>
                <c:pt idx="26">
                  <c:v>4.8</c:v>
                </c:pt>
                <c:pt idx="27">
                  <c:v>5</c:v>
                </c:pt>
                <c:pt idx="28">
                  <c:v>4.5</c:v>
                </c:pt>
                <c:pt idx="29">
                  <c:v>3.5</c:v>
                </c:pt>
                <c:pt idx="30">
                  <c:v>3.8</c:v>
                </c:pt>
                <c:pt idx="31">
                  <c:v>3.7</c:v>
                </c:pt>
                <c:pt idx="32">
                  <c:v>3.9</c:v>
                </c:pt>
                <c:pt idx="33">
                  <c:v>5.0999999999999996</c:v>
                </c:pt>
                <c:pt idx="34">
                  <c:v>4.5</c:v>
                </c:pt>
                <c:pt idx="35">
                  <c:v>4.5</c:v>
                </c:pt>
                <c:pt idx="36">
                  <c:v>4.7</c:v>
                </c:pt>
                <c:pt idx="37">
                  <c:v>4.4000000000000004</c:v>
                </c:pt>
                <c:pt idx="38">
                  <c:v>4.0999999999999996</c:v>
                </c:pt>
                <c:pt idx="39">
                  <c:v>4</c:v>
                </c:pt>
                <c:pt idx="40">
                  <c:v>4.4000000000000004</c:v>
                </c:pt>
                <c:pt idx="41">
                  <c:v>4.5999999999999996</c:v>
                </c:pt>
                <c:pt idx="42">
                  <c:v>4</c:v>
                </c:pt>
                <c:pt idx="43">
                  <c:v>3.3</c:v>
                </c:pt>
                <c:pt idx="44">
                  <c:v>4.2</c:v>
                </c:pt>
                <c:pt idx="45">
                  <c:v>4.2</c:v>
                </c:pt>
                <c:pt idx="46">
                  <c:v>4.2</c:v>
                </c:pt>
                <c:pt idx="47">
                  <c:v>4.3</c:v>
                </c:pt>
                <c:pt idx="48">
                  <c:v>3</c:v>
                </c:pt>
                <c:pt idx="49">
                  <c:v>4.0999999999999996</c:v>
                </c:pt>
              </c:numCache>
            </c:numRef>
          </c:xVal>
          <c:yVal>
            <c:numRef>
              <c:f>iris!$D$52:$D$101</c:f>
              <c:numCache>
                <c:formatCode>General</c:formatCode>
                <c:ptCount val="50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1.3</c:v>
                </c:pt>
                <c:pt idx="4">
                  <c:v>1.5</c:v>
                </c:pt>
                <c:pt idx="5">
                  <c:v>1.3</c:v>
                </c:pt>
                <c:pt idx="6">
                  <c:v>1.6</c:v>
                </c:pt>
                <c:pt idx="7">
                  <c:v>1</c:v>
                </c:pt>
                <c:pt idx="8">
                  <c:v>1.3</c:v>
                </c:pt>
                <c:pt idx="9">
                  <c:v>1.4</c:v>
                </c:pt>
                <c:pt idx="10">
                  <c:v>1</c:v>
                </c:pt>
                <c:pt idx="11">
                  <c:v>1.5</c:v>
                </c:pt>
                <c:pt idx="12">
                  <c:v>1</c:v>
                </c:pt>
                <c:pt idx="13">
                  <c:v>1.4</c:v>
                </c:pt>
                <c:pt idx="14">
                  <c:v>1.3</c:v>
                </c:pt>
                <c:pt idx="15">
                  <c:v>1.4</c:v>
                </c:pt>
                <c:pt idx="16">
                  <c:v>1.5</c:v>
                </c:pt>
                <c:pt idx="17">
                  <c:v>1</c:v>
                </c:pt>
                <c:pt idx="18">
                  <c:v>1.5</c:v>
                </c:pt>
                <c:pt idx="19">
                  <c:v>1.1000000000000001</c:v>
                </c:pt>
                <c:pt idx="20">
                  <c:v>1.8</c:v>
                </c:pt>
                <c:pt idx="21">
                  <c:v>1.3</c:v>
                </c:pt>
                <c:pt idx="22">
                  <c:v>1.5</c:v>
                </c:pt>
                <c:pt idx="23">
                  <c:v>1.2</c:v>
                </c:pt>
                <c:pt idx="24">
                  <c:v>1.3</c:v>
                </c:pt>
                <c:pt idx="25">
                  <c:v>1.4</c:v>
                </c:pt>
                <c:pt idx="26">
                  <c:v>1.4</c:v>
                </c:pt>
                <c:pt idx="27">
                  <c:v>1.7</c:v>
                </c:pt>
                <c:pt idx="28">
                  <c:v>1.5</c:v>
                </c:pt>
                <c:pt idx="29">
                  <c:v>1</c:v>
                </c:pt>
                <c:pt idx="30">
                  <c:v>1.1000000000000001</c:v>
                </c:pt>
                <c:pt idx="31">
                  <c:v>1</c:v>
                </c:pt>
                <c:pt idx="32">
                  <c:v>1.2</c:v>
                </c:pt>
                <c:pt idx="33">
                  <c:v>1.6</c:v>
                </c:pt>
                <c:pt idx="34">
                  <c:v>1.5</c:v>
                </c:pt>
                <c:pt idx="35">
                  <c:v>1.6</c:v>
                </c:pt>
                <c:pt idx="36">
                  <c:v>1.5</c:v>
                </c:pt>
                <c:pt idx="37">
                  <c:v>1.3</c:v>
                </c:pt>
                <c:pt idx="38">
                  <c:v>1.3</c:v>
                </c:pt>
                <c:pt idx="39">
                  <c:v>1.3</c:v>
                </c:pt>
                <c:pt idx="40">
                  <c:v>1.2</c:v>
                </c:pt>
                <c:pt idx="41">
                  <c:v>1.4</c:v>
                </c:pt>
                <c:pt idx="42">
                  <c:v>1.2</c:v>
                </c:pt>
                <c:pt idx="43">
                  <c:v>1</c:v>
                </c:pt>
                <c:pt idx="44">
                  <c:v>1.3</c:v>
                </c:pt>
                <c:pt idx="45">
                  <c:v>1.2</c:v>
                </c:pt>
                <c:pt idx="46">
                  <c:v>1.3</c:v>
                </c:pt>
                <c:pt idx="47">
                  <c:v>1.3</c:v>
                </c:pt>
                <c:pt idx="48">
                  <c:v>1.1000000000000001</c:v>
                </c:pt>
                <c:pt idx="49">
                  <c:v>1.3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iris!$C$102:$C$151</c:f>
              <c:numCache>
                <c:formatCode>General</c:formatCode>
                <c:ptCount val="50"/>
                <c:pt idx="0">
                  <c:v>6</c:v>
                </c:pt>
                <c:pt idx="1">
                  <c:v>5.0999999999999996</c:v>
                </c:pt>
                <c:pt idx="2">
                  <c:v>5.9</c:v>
                </c:pt>
                <c:pt idx="3">
                  <c:v>5.6</c:v>
                </c:pt>
                <c:pt idx="4">
                  <c:v>5.8</c:v>
                </c:pt>
                <c:pt idx="5">
                  <c:v>6.6</c:v>
                </c:pt>
                <c:pt idx="6">
                  <c:v>4.5</c:v>
                </c:pt>
                <c:pt idx="7">
                  <c:v>6.3</c:v>
                </c:pt>
                <c:pt idx="8">
                  <c:v>5.8</c:v>
                </c:pt>
                <c:pt idx="9">
                  <c:v>6.1</c:v>
                </c:pt>
                <c:pt idx="10">
                  <c:v>5.0999999999999996</c:v>
                </c:pt>
                <c:pt idx="11">
                  <c:v>5.3</c:v>
                </c:pt>
                <c:pt idx="12">
                  <c:v>5.5</c:v>
                </c:pt>
                <c:pt idx="13">
                  <c:v>5</c:v>
                </c:pt>
                <c:pt idx="14">
                  <c:v>5.0999999999999996</c:v>
                </c:pt>
                <c:pt idx="15">
                  <c:v>5.3</c:v>
                </c:pt>
                <c:pt idx="16">
                  <c:v>5.5</c:v>
                </c:pt>
                <c:pt idx="17">
                  <c:v>6.7</c:v>
                </c:pt>
                <c:pt idx="18">
                  <c:v>6.9</c:v>
                </c:pt>
                <c:pt idx="19">
                  <c:v>5</c:v>
                </c:pt>
                <c:pt idx="20">
                  <c:v>5.7</c:v>
                </c:pt>
                <c:pt idx="21">
                  <c:v>4.9000000000000004</c:v>
                </c:pt>
                <c:pt idx="22">
                  <c:v>6.7</c:v>
                </c:pt>
                <c:pt idx="23">
                  <c:v>4.9000000000000004</c:v>
                </c:pt>
                <c:pt idx="24">
                  <c:v>5.7</c:v>
                </c:pt>
                <c:pt idx="25">
                  <c:v>6</c:v>
                </c:pt>
                <c:pt idx="26">
                  <c:v>4.8</c:v>
                </c:pt>
                <c:pt idx="27">
                  <c:v>4.9000000000000004</c:v>
                </c:pt>
                <c:pt idx="28">
                  <c:v>5.6</c:v>
                </c:pt>
                <c:pt idx="29">
                  <c:v>5.8</c:v>
                </c:pt>
                <c:pt idx="30">
                  <c:v>6.1</c:v>
                </c:pt>
                <c:pt idx="31">
                  <c:v>6.4</c:v>
                </c:pt>
                <c:pt idx="32">
                  <c:v>5.6</c:v>
                </c:pt>
                <c:pt idx="33">
                  <c:v>5.0999999999999996</c:v>
                </c:pt>
                <c:pt idx="34">
                  <c:v>5.6</c:v>
                </c:pt>
                <c:pt idx="35">
                  <c:v>6.1</c:v>
                </c:pt>
                <c:pt idx="36">
                  <c:v>5.6</c:v>
                </c:pt>
                <c:pt idx="37">
                  <c:v>5.5</c:v>
                </c:pt>
                <c:pt idx="38">
                  <c:v>4.8</c:v>
                </c:pt>
                <c:pt idx="39">
                  <c:v>5.4</c:v>
                </c:pt>
                <c:pt idx="40">
                  <c:v>5.6</c:v>
                </c:pt>
                <c:pt idx="41">
                  <c:v>5.0999999999999996</c:v>
                </c:pt>
                <c:pt idx="42">
                  <c:v>5.0999999999999996</c:v>
                </c:pt>
                <c:pt idx="43">
                  <c:v>5.9</c:v>
                </c:pt>
                <c:pt idx="44">
                  <c:v>5.7</c:v>
                </c:pt>
                <c:pt idx="45">
                  <c:v>5.2</c:v>
                </c:pt>
                <c:pt idx="46">
                  <c:v>5</c:v>
                </c:pt>
                <c:pt idx="47">
                  <c:v>5.2</c:v>
                </c:pt>
                <c:pt idx="48">
                  <c:v>5.4</c:v>
                </c:pt>
                <c:pt idx="49">
                  <c:v>5.0999999999999996</c:v>
                </c:pt>
              </c:numCache>
            </c:numRef>
          </c:xVal>
          <c:yVal>
            <c:numRef>
              <c:f>iris!$D$102:$D$151</c:f>
              <c:numCache>
                <c:formatCode>General</c:formatCode>
                <c:ptCount val="50"/>
                <c:pt idx="0">
                  <c:v>2.5</c:v>
                </c:pt>
                <c:pt idx="1">
                  <c:v>1.9</c:v>
                </c:pt>
                <c:pt idx="2">
                  <c:v>2.1</c:v>
                </c:pt>
                <c:pt idx="3">
                  <c:v>1.8</c:v>
                </c:pt>
                <c:pt idx="4">
                  <c:v>2.2000000000000002</c:v>
                </c:pt>
                <c:pt idx="5">
                  <c:v>2.1</c:v>
                </c:pt>
                <c:pt idx="6">
                  <c:v>1.7</c:v>
                </c:pt>
                <c:pt idx="7">
                  <c:v>1.8</c:v>
                </c:pt>
                <c:pt idx="8">
                  <c:v>1.8</c:v>
                </c:pt>
                <c:pt idx="9">
                  <c:v>2.5</c:v>
                </c:pt>
                <c:pt idx="10">
                  <c:v>2</c:v>
                </c:pt>
                <c:pt idx="11">
                  <c:v>1.9</c:v>
                </c:pt>
                <c:pt idx="12">
                  <c:v>2.1</c:v>
                </c:pt>
                <c:pt idx="13">
                  <c:v>2</c:v>
                </c:pt>
                <c:pt idx="14">
                  <c:v>2.4</c:v>
                </c:pt>
                <c:pt idx="15">
                  <c:v>2.2999999999999998</c:v>
                </c:pt>
                <c:pt idx="16">
                  <c:v>1.8</c:v>
                </c:pt>
                <c:pt idx="17">
                  <c:v>2.2000000000000002</c:v>
                </c:pt>
                <c:pt idx="18">
                  <c:v>2.2999999999999998</c:v>
                </c:pt>
                <c:pt idx="19">
                  <c:v>1.5</c:v>
                </c:pt>
                <c:pt idx="20">
                  <c:v>2.2999999999999998</c:v>
                </c:pt>
                <c:pt idx="21">
                  <c:v>2</c:v>
                </c:pt>
                <c:pt idx="22">
                  <c:v>2</c:v>
                </c:pt>
                <c:pt idx="23">
                  <c:v>1.8</c:v>
                </c:pt>
                <c:pt idx="24">
                  <c:v>2.1</c:v>
                </c:pt>
                <c:pt idx="25">
                  <c:v>1.8</c:v>
                </c:pt>
                <c:pt idx="26">
                  <c:v>1.8</c:v>
                </c:pt>
                <c:pt idx="27">
                  <c:v>1.8</c:v>
                </c:pt>
                <c:pt idx="28">
                  <c:v>2.1</c:v>
                </c:pt>
                <c:pt idx="29">
                  <c:v>1.6</c:v>
                </c:pt>
                <c:pt idx="30">
                  <c:v>1.9</c:v>
                </c:pt>
                <c:pt idx="31">
                  <c:v>2</c:v>
                </c:pt>
                <c:pt idx="32">
                  <c:v>2.2000000000000002</c:v>
                </c:pt>
                <c:pt idx="33">
                  <c:v>1.5</c:v>
                </c:pt>
                <c:pt idx="34">
                  <c:v>1.4</c:v>
                </c:pt>
                <c:pt idx="35">
                  <c:v>2.2999999999999998</c:v>
                </c:pt>
                <c:pt idx="36">
                  <c:v>2.4</c:v>
                </c:pt>
                <c:pt idx="37">
                  <c:v>1.8</c:v>
                </c:pt>
                <c:pt idx="38">
                  <c:v>1.8</c:v>
                </c:pt>
                <c:pt idx="39">
                  <c:v>2.1</c:v>
                </c:pt>
                <c:pt idx="40">
                  <c:v>2.4</c:v>
                </c:pt>
                <c:pt idx="41">
                  <c:v>2.2999999999999998</c:v>
                </c:pt>
                <c:pt idx="42">
                  <c:v>1.9</c:v>
                </c:pt>
                <c:pt idx="43">
                  <c:v>2.2999999999999998</c:v>
                </c:pt>
                <c:pt idx="44">
                  <c:v>2.5</c:v>
                </c:pt>
                <c:pt idx="45">
                  <c:v>2.2999999999999998</c:v>
                </c:pt>
                <c:pt idx="46">
                  <c:v>1.9</c:v>
                </c:pt>
                <c:pt idx="47">
                  <c:v>2</c:v>
                </c:pt>
                <c:pt idx="48">
                  <c:v>2.2999999999999998</c:v>
                </c:pt>
                <c:pt idx="49">
                  <c:v>1.8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4T18:46:13.097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media/hdphoto1.wdp>
</file>

<file path=ppt/media/image1.png>
</file>

<file path=ppt/media/image2.png>
</file>

<file path=ppt/media/image20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B82680-7EFC-594A-AE6D-8C42E1797072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A7716F-88A2-8E4E-B694-34C10F2D9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front_cover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08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754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two_particle_concentration_diffusion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37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feed-</a:t>
            </a:r>
            <a:r>
              <a:rPr lang="en-US" dirty="0" err="1"/>
              <a:t>forward_loop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979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type-1_incoherent_feed-forward_loop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026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repressilator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5068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two_shapes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594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semicircular_arc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051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3478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118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52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kickstarter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719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537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506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351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RMSD_weaknesses_mutation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910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RMSD_weakness_loop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46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rmsd_simple_shapes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118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circle_square_undersampling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580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541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 dirty="0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502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/>
              <a:t>=4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292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diffusion_three_reactions_before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737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three_similar_shapes_unaligned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381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9034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2969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1600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inscribed_circle_and_sphere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3840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residuals_y_coordinates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0724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residuals_x_coordinates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46646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residuals</a:t>
            </a:r>
            <a:r>
              <a:rPr lang="en-US"/>
              <a:t>_projections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3069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4422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medical_test_confusion_matrix_hypothetical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21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diffusion_three_reactions_after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71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initial_A_concentration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37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A_concentration_one_time_step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55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A_concentration_two_time_steps_partial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74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A_concentration_two_time_steps_complete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83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A_concentration_slower_diffusion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36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14C6C-445F-1F49-8BB7-84F9DF3E5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B1248-B052-9E43-84A6-38C7708F0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04E32-BE1F-D44B-B165-E92F548E0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A128-3969-FF4B-AFA0-18802EC2C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BBE04-A7ED-894E-9EF8-BC4502A0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43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BBA33-B77C-5348-8599-6CE8F0ACA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E9EE4-64FD-9C49-831C-2413150DD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9E87C-C15A-7446-90CE-891842796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C93A2-8544-0146-AAA9-540AD4A01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04F65-817E-9B41-9B9A-61419901A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9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8C1BF3-3A4A-DE4E-A5D2-7ADF5FF112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451204-C072-7A4F-8E3A-7803E5FC1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090D7-373D-234B-B9A7-F608FBAD5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F8D1B-98EA-2845-B74B-40F99ABF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9C9BC-392E-7646-9123-8592C2D53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7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2E93A-3640-CE48-9479-CEC8A8544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DBC7E-10EA-5B45-B7B1-96247D1CC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2572C-1321-1348-B3C7-D969EEBE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47DC3-1661-AB4A-83CF-19116CB67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A579C-3F82-DE48-927B-C4C03AEB6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5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0EFD1-6504-CC49-BF36-AFFDC91C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DEBEA-C5AA-D74B-9ABD-41C25C7EE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B1A42-EBDD-5746-BB01-E6861079D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89E4B-FB04-C446-A7AD-A8808AAA6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E3713-54B4-DC43-A7A4-92869DFF2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0B6F4-2DB7-8A4A-A0AA-88514CD11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F161F-4750-4040-BF26-0E0D91B96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73E186-EE8E-BD46-BF93-33C2A489C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A44ED-12BF-FC4B-B264-9A87684D6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FA143-F645-8347-B5E6-CEB07446B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56383-1529-2146-A12F-C5774FF6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98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59C1-580C-894F-B2EB-6295D9264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74D62-7582-744E-8980-421A2077B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E4AC7D-A68A-BA4A-8045-BCD1CF421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9A2EE3-59E6-EE48-B61B-F2357D0A1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6D35CE-F73D-0141-80D3-C2D91AC5A6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E13F22-E24F-9344-A1A3-90F84BC02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5DA110-3176-8C42-A9BC-96C406396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81C3F-14B9-604D-8EA0-159477D9A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6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659B-5468-634F-9F5E-144AA0FF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D8E45B-0C1E-774A-A6F0-2FC2CE089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A6D07-FCF1-BA43-BC9A-6FA11BDA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E2835C-D764-0442-A2E6-91C531BB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80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7D5FF4-7818-B64E-8DE1-1A196A197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131374-AD73-0444-B988-CF2587077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C11387-D30C-4745-BA9A-31250C39C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75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D3756-D4DC-9647-A1FF-9DF21EF3D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38852-3EE1-CE43-9C4B-810DBE481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78510-0F53-9343-9AE6-821068449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60E42-87B2-7D46-A8B3-359440222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E3A6A-87EA-9E41-AF85-B8C73C550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3625E-0496-8F40-A3A9-A7F5C252C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73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EC69E-8F6A-044F-80EF-94CFB0513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673114-57DF-0045-A768-D07AB83C0B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BD9D6D-FFC1-1C48-B351-6280C4604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05E09-3E59-B240-9D4B-171685BA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370F4-5174-8B40-AC67-2E4E4A6A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56015-802C-1741-B647-EF74128C6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6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5A2767-74C3-BD45-9949-D20521BC7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C28AE-C68E-4C4B-B281-9C2BA6442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A0FAD-26A2-6546-8209-E57389A87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B5D18-614A-1A43-9057-E06F7A7EDE83}" type="datetimeFigureOut">
              <a:rPr lang="en-US" smtClean="0"/>
              <a:t>12/22/21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D62E4-038D-2C41-A4BF-694B77A77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95802-5FAD-1E4D-B6D6-D086257C4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42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0458CE-443A-364F-8789-74A005FD6D7A}"/>
              </a:ext>
            </a:extLst>
          </p:cNvPr>
          <p:cNvSpPr/>
          <p:nvPr/>
        </p:nvSpPr>
        <p:spPr>
          <a:xfrm>
            <a:off x="3253838" y="246413"/>
            <a:ext cx="4845133" cy="6365174"/>
          </a:xfrm>
          <a:prstGeom prst="rect">
            <a:avLst/>
          </a:prstGeom>
          <a:solidFill>
            <a:srgbClr val="9E01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69FD88-F75A-D240-BA5C-1270777F9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544" y="1556526"/>
            <a:ext cx="4275720" cy="4275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50C318-3B3F-EE4F-B7F4-549BD1731ECF}"/>
              </a:ext>
            </a:extLst>
          </p:cNvPr>
          <p:cNvSpPr txBox="1"/>
          <p:nvPr/>
        </p:nvSpPr>
        <p:spPr>
          <a:xfrm>
            <a:off x="3538544" y="734810"/>
            <a:ext cx="4275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Product Sans" panose="020B0403030502040203" pitchFamily="34" charset="0"/>
              </a:rPr>
              <a:t>Biological Modeling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  <a:latin typeface="Product Sans" panose="020B0403030502040203" pitchFamily="34" charset="0"/>
              </a:rPr>
              <a:t>A Short Tour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5F873-B37C-8247-81E9-F8460AB966B5}"/>
              </a:ext>
            </a:extLst>
          </p:cNvPr>
          <p:cNvSpPr txBox="1"/>
          <p:nvPr/>
        </p:nvSpPr>
        <p:spPr>
          <a:xfrm>
            <a:off x="4833104" y="6021861"/>
            <a:ext cx="3087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Product Sans" panose="020B0403030502040203" pitchFamily="34" charset="0"/>
              </a:rPr>
              <a:t>Phillip </a:t>
            </a:r>
            <a:r>
              <a:rPr lang="en-US" sz="2000" dirty="0" err="1">
                <a:solidFill>
                  <a:schemeClr val="bg1"/>
                </a:solidFill>
                <a:latin typeface="Product Sans" panose="020B0403030502040203" pitchFamily="34" charset="0"/>
              </a:rPr>
              <a:t>Compeau</a:t>
            </a:r>
            <a:endParaRPr lang="en-US" sz="200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301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511647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1,1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9572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.8, .9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5105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14">
            <a:extLst>
              <a:ext uri="{FF2B5EF4-FFF2-40B4-BE49-F238E27FC236}">
                <a16:creationId xmlns:a16="http://schemas.microsoft.com/office/drawing/2014/main" id="{01B38E0F-C819-FA4F-A6E9-9E3D6038225C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23" name="Straight Arrow Connector 30">
            <a:extLst>
              <a:ext uri="{FF2B5EF4-FFF2-40B4-BE49-F238E27FC236}">
                <a16:creationId xmlns:a16="http://schemas.microsoft.com/office/drawing/2014/main" id="{AD9DAED9-5927-3848-97AA-2BBD25A249B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4" name="Oval 14">
            <a:extLst>
              <a:ext uri="{FF2B5EF4-FFF2-40B4-BE49-F238E27FC236}">
                <a16:creationId xmlns:a16="http://schemas.microsoft.com/office/drawing/2014/main" id="{8F59C1AE-1A93-CE4E-AEBB-55E60AD6BB27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25" name="Oval 14">
            <a:extLst>
              <a:ext uri="{FF2B5EF4-FFF2-40B4-BE49-F238E27FC236}">
                <a16:creationId xmlns:a16="http://schemas.microsoft.com/office/drawing/2014/main" id="{2450309B-4D9A-4A40-8B07-F8351A92A08B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26" name="Straight Arrow Connector 30">
            <a:extLst>
              <a:ext uri="{FF2B5EF4-FFF2-40B4-BE49-F238E27FC236}">
                <a16:creationId xmlns:a16="http://schemas.microsoft.com/office/drawing/2014/main" id="{A9355787-AD04-4F40-A3F1-A59F1E6598F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A19F9443-639F-E74B-A207-76C9E88F84CA}"/>
              </a:ext>
            </a:extLst>
          </p:cNvPr>
          <p:cNvSpPr/>
          <p:nvPr/>
        </p:nvSpPr>
        <p:spPr>
          <a:xfrm>
            <a:off x="4545993" y="1412523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88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14" name="Straight Arrow Connector 30">
            <a:extLst>
              <a:ext uri="{FF2B5EF4-FFF2-40B4-BE49-F238E27FC236}">
                <a16:creationId xmlns:a16="http://schemas.microsoft.com/office/drawing/2014/main" id="{22D95DCF-1B3F-7B4C-B6F7-F9CBC61BB1D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1" name="Arc 20">
            <a:extLst>
              <a:ext uri="{FF2B5EF4-FFF2-40B4-BE49-F238E27FC236}">
                <a16:creationId xmlns:a16="http://schemas.microsoft.com/office/drawing/2014/main" id="{12A8DE82-2C27-9748-8797-5EDD1430B962}"/>
              </a:ext>
            </a:extLst>
          </p:cNvPr>
          <p:cNvSpPr/>
          <p:nvPr/>
        </p:nvSpPr>
        <p:spPr>
          <a:xfrm>
            <a:off x="4545993" y="1412523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1A240-C91B-5A4C-BD45-E855705CB8DB}"/>
              </a:ext>
            </a:extLst>
          </p:cNvPr>
          <p:cNvSpPr txBox="1"/>
          <p:nvPr/>
        </p:nvSpPr>
        <p:spPr>
          <a:xfrm>
            <a:off x="6096000" y="981284"/>
            <a:ext cx="370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4FD98-0B3C-A842-A047-07E30FB993C9}"/>
              </a:ext>
            </a:extLst>
          </p:cNvPr>
          <p:cNvSpPr txBox="1"/>
          <p:nvPr/>
        </p:nvSpPr>
        <p:spPr>
          <a:xfrm>
            <a:off x="6801196" y="1728601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3922417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5430542" y="3033651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8FDAD1F3-25A4-CB47-AD7B-972FFECEEB37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5051100" y="23611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cxnSp>
        <p:nvCxnSpPr>
          <p:cNvPr id="15" name="Straight Arrow Connector 30">
            <a:extLst>
              <a:ext uri="{FF2B5EF4-FFF2-40B4-BE49-F238E27FC236}">
                <a16:creationId xmlns:a16="http://schemas.microsoft.com/office/drawing/2014/main" id="{724F1B7A-A9B3-AD42-9669-D55F5B68448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718775" y="23784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A21052E-D837-8344-A1BD-33601AAA05EF}"/>
              </a:ext>
            </a:extLst>
          </p:cNvPr>
          <p:cNvSpPr txBox="1"/>
          <p:nvPr/>
        </p:nvSpPr>
        <p:spPr>
          <a:xfrm>
            <a:off x="5910338" y="2499911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4F3DD9-AA3D-114A-A889-3FB8DCA475D2}"/>
              </a:ext>
            </a:extLst>
          </p:cNvPr>
          <p:cNvSpPr txBox="1"/>
          <p:nvPr/>
        </p:nvSpPr>
        <p:spPr>
          <a:xfrm>
            <a:off x="4872049" y="2499911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1676049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13E218-613D-D343-925D-6DCB49FA57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783"/>
          <a:stretch/>
        </p:blipFill>
        <p:spPr>
          <a:xfrm>
            <a:off x="1997075" y="673100"/>
            <a:ext cx="4875214" cy="4920294"/>
          </a:xfrm>
          <a:prstGeom prst="snip2SameRect">
            <a:avLst>
              <a:gd name="adj1" fmla="val 7529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822445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2824893" y="2859501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015965" y="2008620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783224" y="2167987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9787954" y="2534158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120283" y="1128366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279455" y="2656331"/>
            <a:ext cx="170688" cy="10727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42" idx="7"/>
          </p:cNvCxnSpPr>
          <p:nvPr/>
        </p:nvCxnSpPr>
        <p:spPr>
          <a:xfrm flipV="1">
            <a:off x="7962284" y="3648545"/>
            <a:ext cx="1911110" cy="37972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368675" y="3322359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809178" y="234359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809431" y="2757956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595541" y="3246103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135790" y="143316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210798" y="4487564"/>
            <a:ext cx="2867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714669" y="1215293"/>
            <a:ext cx="46025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5789355" y="2975324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C01EFB5-6F2F-F148-8ADD-06A83BB71B3A}"/>
              </a:ext>
            </a:extLst>
          </p:cNvPr>
          <p:cNvSpPr/>
          <p:nvPr/>
        </p:nvSpPr>
        <p:spPr>
          <a:xfrm>
            <a:off x="7285507" y="3948282"/>
            <a:ext cx="792894" cy="546175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0A37947-0C8D-0040-8CA3-638D5C49D532}"/>
              </a:ext>
            </a:extLst>
          </p:cNvPr>
          <p:cNvSpPr/>
          <p:nvPr/>
        </p:nvSpPr>
        <p:spPr>
          <a:xfrm>
            <a:off x="4343242" y="3595626"/>
            <a:ext cx="792894" cy="51146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2337BD1-4D0F-2849-898C-C969230DAC92}"/>
              </a:ext>
            </a:extLst>
          </p:cNvPr>
          <p:cNvSpPr/>
          <p:nvPr/>
        </p:nvSpPr>
        <p:spPr>
          <a:xfrm>
            <a:off x="5789355" y="3871655"/>
            <a:ext cx="792894" cy="54617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0A181CAC-BEB8-6149-8778-7D6AA8A0B90A}"/>
              </a:ext>
            </a:extLst>
          </p:cNvPr>
          <p:cNvSpPr/>
          <p:nvPr/>
        </p:nvSpPr>
        <p:spPr>
          <a:xfrm rot="850043">
            <a:off x="5015434" y="3484784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Circular Arrow 49">
            <a:extLst>
              <a:ext uri="{FF2B5EF4-FFF2-40B4-BE49-F238E27FC236}">
                <a16:creationId xmlns:a16="http://schemas.microsoft.com/office/drawing/2014/main" id="{B0BAEBA6-0530-B74F-962C-3A37CD7A2A27}"/>
              </a:ext>
            </a:extLst>
          </p:cNvPr>
          <p:cNvSpPr/>
          <p:nvPr/>
        </p:nvSpPr>
        <p:spPr>
          <a:xfrm rot="850043">
            <a:off x="6362086" y="3664976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FD7A72-2D56-1B42-99A6-88A9F0E61CE0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884B02-BA05-D54E-BE3C-F4D6EAAEC2C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734AD9-E6AE-5347-8CE3-6798D985ED5C}"/>
              </a:ext>
            </a:extLst>
          </p:cNvPr>
          <p:cNvSpPr txBox="1"/>
          <p:nvPr/>
        </p:nvSpPr>
        <p:spPr>
          <a:xfrm>
            <a:off x="3790990" y="2338908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5E12A-C16D-9947-9A0E-B0F933369E6D}"/>
              </a:ext>
            </a:extLst>
          </p:cNvPr>
          <p:cNvSpPr txBox="1"/>
          <p:nvPr/>
        </p:nvSpPr>
        <p:spPr>
          <a:xfrm>
            <a:off x="4125593" y="20452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6ED9D8-1869-F44D-B2AF-3BF997612C87}"/>
              </a:ext>
            </a:extLst>
          </p:cNvPr>
          <p:cNvSpPr txBox="1"/>
          <p:nvPr/>
        </p:nvSpPr>
        <p:spPr>
          <a:xfrm>
            <a:off x="4576351" y="14825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FEAF5-9729-D24A-A73F-D5F8B6661DFC}"/>
              </a:ext>
            </a:extLst>
          </p:cNvPr>
          <p:cNvSpPr txBox="1"/>
          <p:nvPr/>
        </p:nvSpPr>
        <p:spPr>
          <a:xfrm>
            <a:off x="5693294" y="198916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5B29E6-3DEC-2543-AAC6-42CB2197C93D}"/>
              </a:ext>
            </a:extLst>
          </p:cNvPr>
          <p:cNvSpPr txBox="1"/>
          <p:nvPr/>
        </p:nvSpPr>
        <p:spPr>
          <a:xfrm>
            <a:off x="5166365" y="107884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98A076-1AA1-8944-BE9C-99378440C919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F4269D-79A2-9A42-A157-BEF8F47C2C8A}"/>
              </a:ext>
            </a:extLst>
          </p:cNvPr>
          <p:cNvSpPr txBox="1"/>
          <p:nvPr/>
        </p:nvSpPr>
        <p:spPr>
          <a:xfrm>
            <a:off x="3185663" y="19163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609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F4AC730-C8EC-9C44-8203-2A3262A76693}"/>
              </a:ext>
            </a:extLst>
          </p:cNvPr>
          <p:cNvSpPr/>
          <p:nvPr/>
        </p:nvSpPr>
        <p:spPr>
          <a:xfrm>
            <a:off x="2824893" y="2859501"/>
            <a:ext cx="4021525" cy="21750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Pie 5">
            <a:extLst>
              <a:ext uri="{FF2B5EF4-FFF2-40B4-BE49-F238E27FC236}">
                <a16:creationId xmlns:a16="http://schemas.microsoft.com/office/drawing/2014/main" id="{6BA450D0-B510-3749-A37A-F236412062F6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064FF3C-F075-6542-BA71-2603C75E2EA4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E6ADDC-6ED0-AF4C-9F4D-BD3C8F23068A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B25BB2-3AC3-644A-8E39-6E266D082D1E}"/>
              </a:ext>
            </a:extLst>
          </p:cNvPr>
          <p:cNvSpPr/>
          <p:nvPr/>
        </p:nvSpPr>
        <p:spPr>
          <a:xfrm>
            <a:off x="4279455" y="2656331"/>
            <a:ext cx="170688" cy="107270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6F5C6306-7A87-7840-9CB7-3B7C570CA80D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DEC3D6-79BB-5347-9A94-2067D48F2D4A}"/>
              </a:ext>
            </a:extLst>
          </p:cNvPr>
          <p:cNvSpPr/>
          <p:nvPr/>
        </p:nvSpPr>
        <p:spPr>
          <a:xfrm>
            <a:off x="5789355" y="2975324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992B98F-4990-7A4E-A7FE-AD1CB0A15131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52B0247-7D95-4C4A-9622-4079F6C7B68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F54539-3A35-954D-A306-C2CC247A81FB}"/>
              </a:ext>
            </a:extLst>
          </p:cNvPr>
          <p:cNvSpPr txBox="1"/>
          <p:nvPr/>
        </p:nvSpPr>
        <p:spPr>
          <a:xfrm>
            <a:off x="3790990" y="2338908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486EC2-6429-E946-BCFC-C533AE2F69B1}"/>
              </a:ext>
            </a:extLst>
          </p:cNvPr>
          <p:cNvSpPr txBox="1"/>
          <p:nvPr/>
        </p:nvSpPr>
        <p:spPr>
          <a:xfrm>
            <a:off x="4125593" y="20452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226E6A-3A26-F545-876D-298CB5CAE65F}"/>
              </a:ext>
            </a:extLst>
          </p:cNvPr>
          <p:cNvSpPr txBox="1"/>
          <p:nvPr/>
        </p:nvSpPr>
        <p:spPr>
          <a:xfrm>
            <a:off x="4576351" y="14825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224C-FCE7-D445-A8CD-514A330B2796}"/>
              </a:ext>
            </a:extLst>
          </p:cNvPr>
          <p:cNvSpPr txBox="1"/>
          <p:nvPr/>
        </p:nvSpPr>
        <p:spPr>
          <a:xfrm>
            <a:off x="5693294" y="198916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1030E76-7AA3-DA4A-9E88-39B50A0B9B5A}"/>
              </a:ext>
            </a:extLst>
          </p:cNvPr>
          <p:cNvSpPr txBox="1"/>
          <p:nvPr/>
        </p:nvSpPr>
        <p:spPr>
          <a:xfrm>
            <a:off x="5166365" y="107884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93D4EDA-5E6D-C045-9754-25DC17793FB6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13E301-1884-8A4E-ACD3-AF6903D343FF}"/>
              </a:ext>
            </a:extLst>
          </p:cNvPr>
          <p:cNvSpPr txBox="1"/>
          <p:nvPr/>
        </p:nvSpPr>
        <p:spPr>
          <a:xfrm>
            <a:off x="3185663" y="19163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482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4035552" y="1266953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266119" y="2037589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279392" y="140716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9BE8E7D9-3459-6C46-A3DD-FC78E7097371}"/>
              </a:ext>
            </a:extLst>
          </p:cNvPr>
          <p:cNvSpPr/>
          <p:nvPr/>
        </p:nvSpPr>
        <p:spPr>
          <a:xfrm>
            <a:off x="6541643" y="3364040"/>
            <a:ext cx="1164261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493767" y="2013394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4493767" y="2758440"/>
            <a:ext cx="1164262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4947222" y="3139440"/>
            <a:ext cx="1164262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5962380" y="2884742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cxnSpLocks/>
            <a:stCxn id="15" idx="7"/>
            <a:endCxn id="35" idx="3"/>
          </p:cNvCxnSpPr>
          <p:nvPr/>
        </p:nvCxnSpPr>
        <p:spPr>
          <a:xfrm>
            <a:off x="5940982" y="3223106"/>
            <a:ext cx="85921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487FC362-0AEA-2B40-BA03-5C708989ACB3}"/>
              </a:ext>
            </a:extLst>
          </p:cNvPr>
          <p:cNvSpPr/>
          <p:nvPr/>
        </p:nvSpPr>
        <p:spPr>
          <a:xfrm>
            <a:off x="7619999" y="3162681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0F79B08-167E-9740-9A98-4FDB74E22265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7525276" y="3501045"/>
            <a:ext cx="159246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FCC4FC2E-224A-3F47-833C-2055060476E2}"/>
              </a:ext>
            </a:extLst>
          </p:cNvPr>
          <p:cNvSpPr/>
          <p:nvPr/>
        </p:nvSpPr>
        <p:spPr>
          <a:xfrm>
            <a:off x="6605650" y="4564190"/>
            <a:ext cx="1164261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Oval 44">
            <a:extLst>
              <a:ext uri="{FF2B5EF4-FFF2-40B4-BE49-F238E27FC236}">
                <a16:creationId xmlns:a16="http://schemas.microsoft.com/office/drawing/2014/main" id="{3AB06594-D750-CB49-B7F0-CF0829501C7D}"/>
              </a:ext>
            </a:extLst>
          </p:cNvPr>
          <p:cNvSpPr/>
          <p:nvPr/>
        </p:nvSpPr>
        <p:spPr>
          <a:xfrm>
            <a:off x="8151920" y="3782186"/>
            <a:ext cx="1164261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0" name="Circular Arrow 59">
            <a:extLst>
              <a:ext uri="{FF2B5EF4-FFF2-40B4-BE49-F238E27FC236}">
                <a16:creationId xmlns:a16="http://schemas.microsoft.com/office/drawing/2014/main" id="{4978F786-3F76-4E4E-9A05-F520DE17A2A6}"/>
              </a:ext>
            </a:extLst>
          </p:cNvPr>
          <p:cNvSpPr/>
          <p:nvPr/>
        </p:nvSpPr>
        <p:spPr>
          <a:xfrm rot="4889252">
            <a:off x="6662866" y="3788050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1" name="Circular Arrow 60">
            <a:extLst>
              <a:ext uri="{FF2B5EF4-FFF2-40B4-BE49-F238E27FC236}">
                <a16:creationId xmlns:a16="http://schemas.microsoft.com/office/drawing/2014/main" id="{10AFCE23-0950-7841-91BD-3AC9565DBCEA}"/>
              </a:ext>
            </a:extLst>
          </p:cNvPr>
          <p:cNvSpPr/>
          <p:nvPr/>
        </p:nvSpPr>
        <p:spPr>
          <a:xfrm rot="6130445" flipV="1">
            <a:off x="7701528" y="3796737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0B00D8-27D5-3A4A-947D-C5A25CBE09C6}"/>
              </a:ext>
            </a:extLst>
          </p:cNvPr>
          <p:cNvSpPr/>
          <p:nvPr/>
        </p:nvSpPr>
        <p:spPr>
          <a:xfrm>
            <a:off x="8028083" y="4732783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4539677" y="3494217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4351463" y="3935350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5058113" y="3945573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850043" flipV="1">
            <a:off x="5765537" y="3019260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7123774" y="2659810"/>
            <a:ext cx="2629827" cy="704230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582986" y="2679421"/>
            <a:ext cx="226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 dirty="0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4169187" y="1735512"/>
            <a:ext cx="100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743164" y="846620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 dirty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350102" y="790224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160481" y="5363972"/>
            <a:ext cx="3096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841379" y="800078"/>
            <a:ext cx="4873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6003667" y="2332386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041387-B7DF-194A-984C-358D06A147C1}"/>
              </a:ext>
            </a:extLst>
          </p:cNvPr>
          <p:cNvSpPr txBox="1"/>
          <p:nvPr/>
        </p:nvSpPr>
        <p:spPr>
          <a:xfrm>
            <a:off x="4339905" y="14023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0A2506-6E77-7148-9374-A44F880AA4F5}"/>
              </a:ext>
            </a:extLst>
          </p:cNvPr>
          <p:cNvSpPr txBox="1"/>
          <p:nvPr/>
        </p:nvSpPr>
        <p:spPr>
          <a:xfrm>
            <a:off x="4790663" y="83958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CB91BA3-6C58-7545-813B-E1BD47B0C68A}"/>
              </a:ext>
            </a:extLst>
          </p:cNvPr>
          <p:cNvSpPr/>
          <p:nvPr/>
        </p:nvSpPr>
        <p:spPr>
          <a:xfrm>
            <a:off x="5437843" y="9419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4AC27B-9557-2847-9D9D-25A8833BF238}"/>
              </a:ext>
            </a:extLst>
          </p:cNvPr>
          <p:cNvSpPr txBox="1"/>
          <p:nvPr/>
        </p:nvSpPr>
        <p:spPr>
          <a:xfrm>
            <a:off x="5485342" y="9349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480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6522720" y="1215804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6753287" y="1986440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6766560" y="1356012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980935" y="1962245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980935" y="2707291"/>
            <a:ext cx="1165306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7434390" y="3088291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8449549" y="2833593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8354825" y="3171957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8015013" y="3491008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7826799" y="3932141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8533448" y="3942364"/>
            <a:ext cx="782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5768638" y="3101931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6656356" y="1684363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7230332" y="79547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8490835" y="2281237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988701" y="3499716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834313" y="4405028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6045188" y="3298357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950464" y="3636721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3621776" y="3686779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4626859" y="3566287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3690185" y="452160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997560" y="207061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997559" y="22619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998593" y="246150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997559" y="266047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6766561" y="205211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6766560" y="224342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6767594" y="244300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6766560" y="264197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5527880" y="2669742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810157" y="2665000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835108" y="2660478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5050146" y="2471636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5346157" y="2894981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BEB3F9-C30A-3F4B-87CC-C2DFE485E4E7}"/>
              </a:ext>
            </a:extLst>
          </p:cNvPr>
          <p:cNvSpPr txBox="1"/>
          <p:nvPr/>
        </p:nvSpPr>
        <p:spPr>
          <a:xfrm>
            <a:off x="6809998" y="137465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8ABF74-B36A-5F43-97A7-2421075B7238}"/>
              </a:ext>
            </a:extLst>
          </p:cNvPr>
          <p:cNvSpPr txBox="1"/>
          <p:nvPr/>
        </p:nvSpPr>
        <p:spPr>
          <a:xfrm>
            <a:off x="7260756" y="81192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F61D939-81D2-C14A-BD93-25EB6331CD6D}"/>
              </a:ext>
            </a:extLst>
          </p:cNvPr>
          <p:cNvSpPr/>
          <p:nvPr/>
        </p:nvSpPr>
        <p:spPr>
          <a:xfrm>
            <a:off x="7907782" y="64861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18DA84C-7039-E443-8851-56518A0DB897}"/>
              </a:ext>
            </a:extLst>
          </p:cNvPr>
          <p:cNvSpPr txBox="1"/>
          <p:nvPr/>
        </p:nvSpPr>
        <p:spPr>
          <a:xfrm>
            <a:off x="7955281" y="6415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416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B71647-BA2E-7F43-A9D7-AF4B602CD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3436" t="20732" r="3347" b="17920"/>
          <a:stretch/>
        </p:blipFill>
        <p:spPr>
          <a:xfrm>
            <a:off x="2377440" y="1382930"/>
            <a:ext cx="6217920" cy="40921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65573D-D927-A34A-AE77-97EBF98401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378" t="6549" r="21205" b="7220"/>
          <a:stretch/>
        </p:blipFill>
        <p:spPr>
          <a:xfrm>
            <a:off x="5614653" y="1726233"/>
            <a:ext cx="2859578" cy="374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872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5716306" y="1184427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5946873" y="1955063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5960146" y="1324635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174521" y="1930868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076147" y="2675914"/>
            <a:ext cx="1176731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6627976" y="3056914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7643135" y="280221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7548411" y="3140580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6664307" y="3535289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6476093" y="3976422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7182743" y="3986645"/>
            <a:ext cx="62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4962224" y="3070554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5849942" y="1652986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6423918" y="76409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182287" y="3468339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027899" y="4373651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5238774" y="3266980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144050" y="3605344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2815362" y="3655402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3820445" y="3534910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2883771" y="4490229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191146" y="203923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191145" y="223055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192179" y="2430127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191145" y="262910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5960147" y="202073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5960146" y="221205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5961180" y="24116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5960146" y="261060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4721466" y="2638365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003743" y="2633623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028694" y="2629101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4243732" y="2440259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4539743" y="2863604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18A8CC7-726B-9A46-9A64-F783D42CE56B}"/>
              </a:ext>
            </a:extLst>
          </p:cNvPr>
          <p:cNvSpPr/>
          <p:nvPr/>
        </p:nvSpPr>
        <p:spPr>
          <a:xfrm>
            <a:off x="8298602" y="3375983"/>
            <a:ext cx="1078356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744DD54-8612-5F47-86BD-3237F4133246}"/>
              </a:ext>
            </a:extLst>
          </p:cNvPr>
          <p:cNvSpPr/>
          <p:nvPr/>
        </p:nvSpPr>
        <p:spPr>
          <a:xfrm>
            <a:off x="9376958" y="3174624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8D417F8-BD74-C34B-A1B8-38F4D73D4F2B}"/>
              </a:ext>
            </a:extLst>
          </p:cNvPr>
          <p:cNvCxnSpPr>
            <a:endCxn id="59" idx="3"/>
          </p:cNvCxnSpPr>
          <p:nvPr/>
        </p:nvCxnSpPr>
        <p:spPr>
          <a:xfrm>
            <a:off x="9282234" y="3512988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24AE2FF6-54F7-454A-8EA6-A0592506864A}"/>
              </a:ext>
            </a:extLst>
          </p:cNvPr>
          <p:cNvSpPr/>
          <p:nvPr/>
        </p:nvSpPr>
        <p:spPr>
          <a:xfrm>
            <a:off x="8362609" y="4576133"/>
            <a:ext cx="1078356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9F0F6C-2F5D-084A-8C38-ADB5BBB53DE7}"/>
              </a:ext>
            </a:extLst>
          </p:cNvPr>
          <p:cNvSpPr/>
          <p:nvPr/>
        </p:nvSpPr>
        <p:spPr>
          <a:xfrm>
            <a:off x="9908879" y="3794129"/>
            <a:ext cx="1078356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8" name="Circular Arrow 67">
            <a:extLst>
              <a:ext uri="{FF2B5EF4-FFF2-40B4-BE49-F238E27FC236}">
                <a16:creationId xmlns:a16="http://schemas.microsoft.com/office/drawing/2014/main" id="{3C504F55-6F47-7943-A38F-8FF422357FB9}"/>
              </a:ext>
            </a:extLst>
          </p:cNvPr>
          <p:cNvSpPr/>
          <p:nvPr/>
        </p:nvSpPr>
        <p:spPr>
          <a:xfrm rot="4889252">
            <a:off x="8419824" y="3799993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9" name="Circular Arrow 68">
            <a:extLst>
              <a:ext uri="{FF2B5EF4-FFF2-40B4-BE49-F238E27FC236}">
                <a16:creationId xmlns:a16="http://schemas.microsoft.com/office/drawing/2014/main" id="{82CEB79D-AC4F-A34C-9E0A-01B19CC52803}"/>
              </a:ext>
            </a:extLst>
          </p:cNvPr>
          <p:cNvSpPr/>
          <p:nvPr/>
        </p:nvSpPr>
        <p:spPr>
          <a:xfrm rot="6130445" flipV="1">
            <a:off x="9458486" y="3808680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D91EF6-2B91-C24D-AE6E-A1E6E4B27250}"/>
              </a:ext>
            </a:extLst>
          </p:cNvPr>
          <p:cNvSpPr/>
          <p:nvPr/>
        </p:nvSpPr>
        <p:spPr>
          <a:xfrm>
            <a:off x="9785042" y="474472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7" name="Circular Arrow 76">
            <a:extLst>
              <a:ext uri="{FF2B5EF4-FFF2-40B4-BE49-F238E27FC236}">
                <a16:creationId xmlns:a16="http://schemas.microsoft.com/office/drawing/2014/main" id="{E280EE4A-CB9B-4E44-AADC-027B704FD869}"/>
              </a:ext>
            </a:extLst>
          </p:cNvPr>
          <p:cNvSpPr/>
          <p:nvPr/>
        </p:nvSpPr>
        <p:spPr>
          <a:xfrm rot="850043" flipV="1">
            <a:off x="7521464" y="2933055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E8F0DFDD-F4BA-D649-AD4F-D6D5C75E54E3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DD103A83-0660-D14D-A329-BC6B97F9698B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C18C3EAD-44E3-5546-B064-51C0E8F0ED88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5F2623C3-24DC-0A48-AD13-86F884FCD765}"/>
              </a:ext>
            </a:extLst>
          </p:cNvPr>
          <p:cNvCxnSpPr>
            <a:cxnSpLocks/>
            <a:stCxn id="81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CDE63F0-DBCD-3D48-BF39-823BEFB3CD9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8837780" y="2548881"/>
            <a:ext cx="1065745" cy="82710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7F24B33-C7A4-434F-BC60-DA1E1DFED4EF}"/>
              </a:ext>
            </a:extLst>
          </p:cNvPr>
          <p:cNvSpPr txBox="1"/>
          <p:nvPr/>
        </p:nvSpPr>
        <p:spPr>
          <a:xfrm>
            <a:off x="9582987" y="2679421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5217DDC-CF36-9E42-8954-39D35D67FB08}"/>
              </a:ext>
            </a:extLst>
          </p:cNvPr>
          <p:cNvSpPr txBox="1"/>
          <p:nvPr/>
        </p:nvSpPr>
        <p:spPr>
          <a:xfrm>
            <a:off x="4335571" y="74544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71BD837-C536-1345-8850-697133A0030D}"/>
              </a:ext>
            </a:extLst>
          </p:cNvPr>
          <p:cNvSpPr txBox="1"/>
          <p:nvPr/>
        </p:nvSpPr>
        <p:spPr>
          <a:xfrm>
            <a:off x="7886875" y="5156515"/>
            <a:ext cx="274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Initially: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Feed-forward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67DC3E4-4F7A-8147-82AB-00D080A4ACE1}"/>
              </a:ext>
            </a:extLst>
          </p:cNvPr>
          <p:cNvSpPr txBox="1"/>
          <p:nvPr/>
        </p:nvSpPr>
        <p:spPr>
          <a:xfrm>
            <a:off x="3554864" y="5156515"/>
            <a:ext cx="1778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Adaptation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A8AA1DE-46C3-E441-A4C7-2C54134EB1F5}"/>
              </a:ext>
            </a:extLst>
          </p:cNvPr>
          <p:cNvSpPr txBox="1"/>
          <p:nvPr/>
        </p:nvSpPr>
        <p:spPr>
          <a:xfrm>
            <a:off x="8821988" y="740823"/>
            <a:ext cx="1338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Response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53DD7CF-B8B4-2241-90CE-BBDA92671909}"/>
              </a:ext>
            </a:extLst>
          </p:cNvPr>
          <p:cNvSpPr txBox="1"/>
          <p:nvPr/>
        </p:nvSpPr>
        <p:spPr>
          <a:xfrm>
            <a:off x="6025335" y="1345413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BF9C0F3-FFD9-A644-8968-291B543F285B}"/>
              </a:ext>
            </a:extLst>
          </p:cNvPr>
          <p:cNvSpPr txBox="1"/>
          <p:nvPr/>
        </p:nvSpPr>
        <p:spPr>
          <a:xfrm>
            <a:off x="6476093" y="7826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46C5465-9FDA-BD4B-AC18-B21C6EEF2ACA}"/>
              </a:ext>
            </a:extLst>
          </p:cNvPr>
          <p:cNvSpPr/>
          <p:nvPr/>
        </p:nvSpPr>
        <p:spPr>
          <a:xfrm>
            <a:off x="7015993" y="4633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4E46154-C5E1-2843-8B65-F1C4410DD943}"/>
              </a:ext>
            </a:extLst>
          </p:cNvPr>
          <p:cNvSpPr txBox="1"/>
          <p:nvPr/>
        </p:nvSpPr>
        <p:spPr>
          <a:xfrm>
            <a:off x="7063492" y="45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8827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F99BF774-B45F-9F42-9770-E678FA0ED8CF}"/>
              </a:ext>
            </a:extLst>
          </p:cNvPr>
          <p:cNvGrpSpPr/>
          <p:nvPr/>
        </p:nvGrpSpPr>
        <p:grpSpPr>
          <a:xfrm rot="806674">
            <a:off x="5834004" y="3037107"/>
            <a:ext cx="3103717" cy="2798913"/>
            <a:chOff x="5686976" y="974993"/>
            <a:chExt cx="3103717" cy="279891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8F28819-CA8D-CB41-A112-9F755E423A7C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5F12C92-5ED8-0C4D-8125-6ADD9C13945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595783C-2BFD-4B47-947E-B3A13EE2719B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2395270-3C31-E44F-9DC4-7E01096A77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933AF3-628D-2343-8C10-65313C7CC563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B15775-8A70-9144-9F23-6387EDC0C8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3E043E-306F-4D40-BD8B-FD5A6BF505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CE0C4B-A359-BF4C-A4F7-9095E2F610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9D7FA6-52FE-E045-A42E-472462809F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62E0A98-5386-F04F-9002-B81A777997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280BFA1-0D34-CE46-B573-5AFB66CA27E9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12B9717-5E14-AD45-808D-481F0C4CD91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3135ACB-A92A-DB40-9ED6-39690241CB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C0CC86D-F4A0-D843-A0D9-E0099599BF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555FB75-F433-E446-9630-64CDE1D23773}"/>
              </a:ext>
            </a:extLst>
          </p:cNvPr>
          <p:cNvGrpSpPr/>
          <p:nvPr/>
        </p:nvGrpSpPr>
        <p:grpSpPr>
          <a:xfrm rot="16025038" flipH="1">
            <a:off x="1240458" y="3037107"/>
            <a:ext cx="3103717" cy="2798913"/>
            <a:chOff x="5686976" y="974993"/>
            <a:chExt cx="3103717" cy="279891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44DA139-04A2-154A-8DF8-08B953FBBA59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639E845-4C50-8043-9EAD-8B930EC39933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D6A8F6E-2432-5B48-9E9E-8E1C941AE430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560E42A-77C3-C943-91C1-7451146671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460F7C2-A98B-D643-A7A5-9BAC955874D9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5BFAE7F-177C-1947-A32F-345FEF393B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75FCD80-5DBC-CA48-8090-2E1387F553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8147FD-96DB-D547-B00D-AFEEA78E94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4E7B616-E46A-6D42-9284-4C4C19E356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11C7171-27C7-4A48-A98A-41F1E896F5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7C5111A-932C-AA47-A611-0C2577B80B51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3CFF2A-04B7-DF41-BDD7-5C9A092D1F0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A077F17-A6D6-EA41-BACE-5DD7A75E91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CA16B36-3A34-364E-9747-F59F30C245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03943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>
            <a:extLst>
              <a:ext uri="{FF2B5EF4-FFF2-40B4-BE49-F238E27FC236}">
                <a16:creationId xmlns:a16="http://schemas.microsoft.com/office/drawing/2014/main" id="{01C39963-06D7-7041-AA51-8822590036B8}"/>
              </a:ext>
            </a:extLst>
          </p:cNvPr>
          <p:cNvSpPr/>
          <p:nvPr/>
        </p:nvSpPr>
        <p:spPr>
          <a:xfrm>
            <a:off x="4384431" y="2836985"/>
            <a:ext cx="2743200" cy="2743200"/>
          </a:xfrm>
          <a:prstGeom prst="arc">
            <a:avLst>
              <a:gd name="adj1" fmla="val 10717550"/>
              <a:gd name="adj2" fmla="val 0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892204-412D-9245-BD01-6C9D5EA52E69}"/>
              </a:ext>
            </a:extLst>
          </p:cNvPr>
          <p:cNvSpPr/>
          <p:nvPr/>
        </p:nvSpPr>
        <p:spPr>
          <a:xfrm>
            <a:off x="6778817" y="4293550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(1, 0)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1A5668-C800-374F-AC03-DD5B22DE7951}"/>
              </a:ext>
            </a:extLst>
          </p:cNvPr>
          <p:cNvSpPr/>
          <p:nvPr/>
        </p:nvSpPr>
        <p:spPr>
          <a:xfrm>
            <a:off x="3997145" y="4293550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(-1, 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352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2508069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30768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15D5B0-DA1F-4B41-81DE-67026B62885C}"/>
              </a:ext>
            </a:extLst>
          </p:cNvPr>
          <p:cNvGrpSpPr/>
          <p:nvPr/>
        </p:nvGrpSpPr>
        <p:grpSpPr>
          <a:xfrm>
            <a:off x="2508069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45193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6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7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7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2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2462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2610566-0838-C44E-A12F-83E14338E581}"/>
              </a:ext>
            </a:extLst>
          </p:cNvPr>
          <p:cNvGrpSpPr/>
          <p:nvPr/>
        </p:nvGrpSpPr>
        <p:grpSpPr>
          <a:xfrm>
            <a:off x="2508069" y="1197428"/>
            <a:ext cx="3566013" cy="3330243"/>
            <a:chOff x="2508069" y="1197428"/>
            <a:chExt cx="3566013" cy="333024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069953" y="2456812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98BA719-9710-E34E-A44F-30DEEF697B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22827" y="287287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5B19C66-A911-9C45-9819-BF1B1C9C45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64038" y="269434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F85D2FD-8E4A-0345-A0CE-F4E099B239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08322" y="332353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8074C94-6845-9240-9DB4-BB57EAB1F8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30318" y="4161911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4B9E68B-E619-CB4A-8D02-A06CB3F0D7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13118" y="350641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DA80F3A-EAB3-A94D-97DC-89E8EA4F3E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0519" y="398581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F16763E-863F-0947-B940-1D33FA989D9E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74527" y="2922003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C9064F6-5C9B-1D4A-9375-008FCB6E98A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494547" y="3041949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198D774-442E-DA40-8F55-E7C211E5E58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708322" y="3742725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5E6B917-310C-4849-B8C9-71C92EBEA7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238695" y="3872179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EE9ADB1-7762-AD48-A1B0-D1662D8F8544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32457" y="3857555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748379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6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7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7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2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31EF499A-D89A-EE42-8514-40843FB50EF7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C891ABF-9D11-B34B-A206-71DC51F3E89F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C2B4A20-2F1D-154E-99B7-3BDE7B11015F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7FB3527-A41E-FC46-9E24-27495A0B0021}"/>
              </a:ext>
            </a:extLst>
          </p:cNvPr>
          <p:cNvSpPr>
            <a:spLocks noChangeAspect="1"/>
          </p:cNvSpPr>
          <p:nvPr/>
        </p:nvSpPr>
        <p:spPr>
          <a:xfrm>
            <a:off x="4497979" y="14586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E01BC26-FD5A-8E46-A012-AA09383239CB}"/>
              </a:ext>
            </a:extLst>
          </p:cNvPr>
          <p:cNvSpPr>
            <a:spLocks noChangeAspect="1"/>
          </p:cNvSpPr>
          <p:nvPr/>
        </p:nvSpPr>
        <p:spPr>
          <a:xfrm>
            <a:off x="5426436" y="12843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32D04AA-F3EA-1747-BBED-534D8B015248}"/>
              </a:ext>
            </a:extLst>
          </p:cNvPr>
          <p:cNvSpPr>
            <a:spLocks noChangeAspect="1"/>
          </p:cNvSpPr>
          <p:nvPr/>
        </p:nvSpPr>
        <p:spPr>
          <a:xfrm>
            <a:off x="5970720" y="191353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E6FBDBC-A9F6-B040-A2CD-0CA82D1833C7}"/>
              </a:ext>
            </a:extLst>
          </p:cNvPr>
          <p:cNvSpPr>
            <a:spLocks noChangeAspect="1"/>
          </p:cNvSpPr>
          <p:nvPr/>
        </p:nvSpPr>
        <p:spPr>
          <a:xfrm>
            <a:off x="5692716" y="275190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9D68BAD-7432-9245-A69F-B3C332F4B2FB}"/>
              </a:ext>
            </a:extLst>
          </p:cNvPr>
          <p:cNvSpPr>
            <a:spLocks noChangeAspect="1"/>
          </p:cNvSpPr>
          <p:nvPr/>
        </p:nvSpPr>
        <p:spPr>
          <a:xfrm>
            <a:off x="5175516" y="209641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2007617-DACC-C74B-8A99-A657E135D247}"/>
              </a:ext>
            </a:extLst>
          </p:cNvPr>
          <p:cNvSpPr>
            <a:spLocks noChangeAspect="1"/>
          </p:cNvSpPr>
          <p:nvPr/>
        </p:nvSpPr>
        <p:spPr>
          <a:xfrm>
            <a:off x="4532917" y="257581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F803076-1653-7A4F-871B-731D341A8ED0}"/>
              </a:ext>
            </a:extLst>
          </p:cNvPr>
          <p:cNvCxnSpPr>
            <a:cxnSpLocks noChangeAspect="1"/>
          </p:cNvCxnSpPr>
          <p:nvPr/>
        </p:nvCxnSpPr>
        <p:spPr>
          <a:xfrm>
            <a:off x="2792976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8ABDFA-2947-124A-B6B6-0500BCAB5963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34A9B00-A030-6642-9921-A04526724057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139788" y="1824445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75AC507-E875-E54E-953C-8DF7807F0FE9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936925" y="151200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C23477-1648-8A47-A33C-48AFF798AE5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756945" y="163194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BAA1EC-BC3D-A749-B0CD-7C981D24DE3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70720" y="233272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8D91688-E263-414F-B91B-5BE4DCDE25CA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501093" y="246217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5A02298-9475-EE4A-B3CB-3E50BD9AE218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894855" y="244755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77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154019" y="945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D27BB7E7-910E-C044-AE0F-54B2A9B15476}"/>
              </a:ext>
            </a:extLst>
          </p:cNvPr>
          <p:cNvSpPr>
            <a:spLocks noChangeAspect="1"/>
          </p:cNvSpPr>
          <p:nvPr/>
        </p:nvSpPr>
        <p:spPr>
          <a:xfrm>
            <a:off x="6417843" y="-20177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D9FC29D-570C-034E-93F5-85715BA43C93}"/>
              </a:ext>
            </a:extLst>
          </p:cNvPr>
          <p:cNvSpPr>
            <a:spLocks noChangeAspect="1"/>
          </p:cNvSpPr>
          <p:nvPr/>
        </p:nvSpPr>
        <p:spPr>
          <a:xfrm>
            <a:off x="6783603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B22FDAF-3D54-7D41-81CA-7464B3C16099}"/>
              </a:ext>
            </a:extLst>
          </p:cNvPr>
          <p:cNvSpPr>
            <a:spLocks noChangeAspect="1"/>
          </p:cNvSpPr>
          <p:nvPr/>
        </p:nvSpPr>
        <p:spPr>
          <a:xfrm>
            <a:off x="7667524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448904B-61A1-5944-90A2-0A5D91EB1E25}"/>
              </a:ext>
            </a:extLst>
          </p:cNvPr>
          <p:cNvCxnSpPr>
            <a:cxnSpLocks noChangeAspect="1"/>
          </p:cNvCxnSpPr>
          <p:nvPr/>
        </p:nvCxnSpPr>
        <p:spPr>
          <a:xfrm>
            <a:off x="6702750" y="206325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31172ED-129B-A344-B9E3-857B3BEB9A73}"/>
              </a:ext>
            </a:extLst>
          </p:cNvPr>
          <p:cNvCxnSpPr>
            <a:cxnSpLocks/>
          </p:cNvCxnSpPr>
          <p:nvPr/>
        </p:nvCxnSpPr>
        <p:spPr>
          <a:xfrm>
            <a:off x="7206712" y="808417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5AB66A7-A220-EB44-8A6B-ED347789508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979727" y="1057607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B094BA09-3609-6A48-B929-A8A3647B9532}"/>
              </a:ext>
            </a:extLst>
          </p:cNvPr>
          <p:cNvSpPr>
            <a:spLocks noChangeAspect="1"/>
          </p:cNvSpPr>
          <p:nvPr/>
        </p:nvSpPr>
        <p:spPr>
          <a:xfrm>
            <a:off x="8132601" y="147366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74CDD61-7432-334C-92D1-43FB883D1DDE}"/>
              </a:ext>
            </a:extLst>
          </p:cNvPr>
          <p:cNvSpPr>
            <a:spLocks noChangeAspect="1"/>
          </p:cNvSpPr>
          <p:nvPr/>
        </p:nvSpPr>
        <p:spPr>
          <a:xfrm>
            <a:off x="9073812" y="129514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1A69224-E89F-2A49-A97A-34787FDDEE58}"/>
              </a:ext>
            </a:extLst>
          </p:cNvPr>
          <p:cNvSpPr>
            <a:spLocks noChangeAspect="1"/>
          </p:cNvSpPr>
          <p:nvPr/>
        </p:nvSpPr>
        <p:spPr>
          <a:xfrm>
            <a:off x="9618096" y="192433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54AAD25-9107-2F44-85CB-882D1214A40A}"/>
              </a:ext>
            </a:extLst>
          </p:cNvPr>
          <p:cNvSpPr>
            <a:spLocks noChangeAspect="1"/>
          </p:cNvSpPr>
          <p:nvPr/>
        </p:nvSpPr>
        <p:spPr>
          <a:xfrm>
            <a:off x="9340092" y="276270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4F58D76-7DEB-274A-937B-E867B8427810}"/>
              </a:ext>
            </a:extLst>
          </p:cNvPr>
          <p:cNvSpPr>
            <a:spLocks noChangeAspect="1"/>
          </p:cNvSpPr>
          <p:nvPr/>
        </p:nvSpPr>
        <p:spPr>
          <a:xfrm>
            <a:off x="8822892" y="210721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6845F0D-8F27-2442-BE4D-CA4BA642BD38}"/>
              </a:ext>
            </a:extLst>
          </p:cNvPr>
          <p:cNvSpPr>
            <a:spLocks noChangeAspect="1"/>
          </p:cNvSpPr>
          <p:nvPr/>
        </p:nvSpPr>
        <p:spPr>
          <a:xfrm>
            <a:off x="8180293" y="258661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AB48E16-A0D6-2D46-A23C-7A155CB6996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84301" y="1522798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4D0D942-9B69-824E-A595-C170338AC3B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404321" y="1642744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61F565-C990-E740-AB9C-A7707C6B216D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9618096" y="2343520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82CC1E8-A22E-224F-B816-B785729407A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148469" y="2472974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98A8466-ACBC-094F-AD77-E4E646B66FD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42231" y="2458350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7FDDB83C-01BA-544B-91B7-3E6CE131085E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08A70AC-318B-2F4E-8A9A-249373AA4C8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6931E03-1BDC-9D47-A702-7FFE29771F86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7566B4-AB3B-9841-A74C-24EC8FCC6661}"/>
              </a:ext>
            </a:extLst>
          </p:cNvPr>
          <p:cNvCxnSpPr>
            <a:cxnSpLocks noChangeAspect="1"/>
          </p:cNvCxnSpPr>
          <p:nvPr/>
        </p:nvCxnSpPr>
        <p:spPr>
          <a:xfrm>
            <a:off x="4062363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A97F108-A222-C545-A7AD-B0B5F0AAA05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33F21C4-2402-2E4C-99C6-06BD1B64235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339340" y="5277169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A31015ED-1700-1444-8E18-3E2943AFB374}"/>
              </a:ext>
            </a:extLst>
          </p:cNvPr>
          <p:cNvSpPr>
            <a:spLocks noChangeAspect="1"/>
          </p:cNvSpPr>
          <p:nvPr/>
        </p:nvSpPr>
        <p:spPr>
          <a:xfrm>
            <a:off x="5492214" y="569322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AF1C81-507D-014A-9F66-769B649B0D5E}"/>
              </a:ext>
            </a:extLst>
          </p:cNvPr>
          <p:cNvSpPr>
            <a:spLocks noChangeAspect="1"/>
          </p:cNvSpPr>
          <p:nvPr/>
        </p:nvSpPr>
        <p:spPr>
          <a:xfrm>
            <a:off x="6433425" y="551470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651C119-C487-7C4D-B77B-DBEDAAA0DDC4}"/>
              </a:ext>
            </a:extLst>
          </p:cNvPr>
          <p:cNvSpPr>
            <a:spLocks noChangeAspect="1"/>
          </p:cNvSpPr>
          <p:nvPr/>
        </p:nvSpPr>
        <p:spPr>
          <a:xfrm>
            <a:off x="6977709" y="614389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73839-BF3D-0941-AD55-7D7B288E1BD4}"/>
              </a:ext>
            </a:extLst>
          </p:cNvPr>
          <p:cNvSpPr>
            <a:spLocks noChangeAspect="1"/>
          </p:cNvSpPr>
          <p:nvPr/>
        </p:nvSpPr>
        <p:spPr>
          <a:xfrm>
            <a:off x="6699705" y="698226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4E14222-08B5-4A42-9EB4-97A0933CDB10}"/>
              </a:ext>
            </a:extLst>
          </p:cNvPr>
          <p:cNvSpPr>
            <a:spLocks noChangeAspect="1"/>
          </p:cNvSpPr>
          <p:nvPr/>
        </p:nvSpPr>
        <p:spPr>
          <a:xfrm>
            <a:off x="6182505" y="632677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DDE99BE-3261-CA47-91C3-E2470F098FC3}"/>
              </a:ext>
            </a:extLst>
          </p:cNvPr>
          <p:cNvSpPr>
            <a:spLocks noChangeAspect="1"/>
          </p:cNvSpPr>
          <p:nvPr/>
        </p:nvSpPr>
        <p:spPr>
          <a:xfrm>
            <a:off x="5539906" y="680617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E8C9FF-BF4B-7F40-844A-AAB3517CF5D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43914" y="574236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6C6D732-8AD2-A64E-BCF1-81B8BAEB8351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63934" y="586230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282F536-BE63-B34D-BA3A-98974003673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977709" y="656308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EA9D623-1909-5C42-9EE0-E5178696D7E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508082" y="669253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E717985-8339-C84B-A6CD-2FA3F196CFAB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01844" y="667791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B9A6E754-EBCF-C844-87E5-BCDE7EE65146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74FA2C3-8D47-9C4F-92E4-040232FE71F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E23C1B1A-D2A5-194C-82B8-6B1A68C8EE3C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CC42CBD-CBED-B443-9D2C-B0876C0EB375}"/>
              </a:ext>
            </a:extLst>
          </p:cNvPr>
          <p:cNvSpPr>
            <a:spLocks noChangeAspect="1"/>
          </p:cNvSpPr>
          <p:nvPr/>
        </p:nvSpPr>
        <p:spPr>
          <a:xfrm>
            <a:off x="5767366" y="42790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D06E1C1-2EE4-A842-B026-E2AEC2153A1C}"/>
              </a:ext>
            </a:extLst>
          </p:cNvPr>
          <p:cNvSpPr>
            <a:spLocks noChangeAspect="1"/>
          </p:cNvSpPr>
          <p:nvPr/>
        </p:nvSpPr>
        <p:spPr>
          <a:xfrm>
            <a:off x="6695823" y="41046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D8C5704-3780-3447-95B0-C4DEF2ADCC03}"/>
              </a:ext>
            </a:extLst>
          </p:cNvPr>
          <p:cNvSpPr>
            <a:spLocks noChangeAspect="1"/>
          </p:cNvSpPr>
          <p:nvPr/>
        </p:nvSpPr>
        <p:spPr>
          <a:xfrm>
            <a:off x="7240107" y="473389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529C584-55E1-BF48-B8EE-D037CFC16B1D}"/>
              </a:ext>
            </a:extLst>
          </p:cNvPr>
          <p:cNvSpPr>
            <a:spLocks noChangeAspect="1"/>
          </p:cNvSpPr>
          <p:nvPr/>
        </p:nvSpPr>
        <p:spPr>
          <a:xfrm>
            <a:off x="6962103" y="557226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1E8CFEB-B2A8-C540-9CC6-F84FEDF98D92}"/>
              </a:ext>
            </a:extLst>
          </p:cNvPr>
          <p:cNvSpPr>
            <a:spLocks noChangeAspect="1"/>
          </p:cNvSpPr>
          <p:nvPr/>
        </p:nvSpPr>
        <p:spPr>
          <a:xfrm>
            <a:off x="6444903" y="491677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E96B2DA-4FB9-794B-9082-45BEF1D8346D}"/>
              </a:ext>
            </a:extLst>
          </p:cNvPr>
          <p:cNvSpPr>
            <a:spLocks noChangeAspect="1"/>
          </p:cNvSpPr>
          <p:nvPr/>
        </p:nvSpPr>
        <p:spPr>
          <a:xfrm>
            <a:off x="5802304" y="539616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8858B67-323E-DB43-A8E4-B74DE943F6A3}"/>
              </a:ext>
            </a:extLst>
          </p:cNvPr>
          <p:cNvCxnSpPr>
            <a:cxnSpLocks noChangeAspect="1"/>
          </p:cNvCxnSpPr>
          <p:nvPr/>
        </p:nvCxnSpPr>
        <p:spPr>
          <a:xfrm>
            <a:off x="4062363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1849406-2E3C-0147-89A0-F7095341F3B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E9F5719-6290-E84B-8F2C-09B2161AA22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409175" y="4644802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DDDE65-8C13-8948-A884-E24537CD73BF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206312" y="4332357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CD38B1A-2892-414F-BC9D-C771C470A56F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026332" y="4452303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D52504B-A926-694C-9C32-9A7E0D08DE0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7240107" y="5153079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E05506-079B-3640-918F-2E18C91AE9C7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70480" y="5282533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B18545-D9D2-5A47-BF4B-498A45C39781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164242" y="5267909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138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154019" y="945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680841F-1278-0246-B8AC-46E5EC44B69A}"/>
              </a:ext>
            </a:extLst>
          </p:cNvPr>
          <p:cNvGrpSpPr/>
          <p:nvPr/>
        </p:nvGrpSpPr>
        <p:grpSpPr>
          <a:xfrm>
            <a:off x="6740448" y="-128712"/>
            <a:ext cx="3566013" cy="3330243"/>
            <a:chOff x="6417843" y="-201777"/>
            <a:chExt cx="3566013" cy="333024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7BB7E7-910E-C044-AE0F-54B2A9B154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17843" y="-20177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D9FC29D-570C-034E-93F5-85715BA43C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83603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B22FDAF-3D54-7D41-81CA-7464B3C160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7524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48904B-61A1-5944-90A2-0A5D91EB1E25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702750" y="206325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31172ED-129B-A344-B9E3-857B3BEB9A73}"/>
                </a:ext>
              </a:extLst>
            </p:cNvPr>
            <p:cNvCxnSpPr>
              <a:cxnSpLocks/>
            </p:cNvCxnSpPr>
            <p:nvPr/>
          </p:nvCxnSpPr>
          <p:spPr>
            <a:xfrm>
              <a:off x="7206712" y="808417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5AB66A7-A220-EB44-8A6B-ED347789508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7979727" y="1057607"/>
              <a:ext cx="200566" cy="36576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094BA09-3609-6A48-B929-A8A3647B95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32601" y="1473665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74CDD61-7432-334C-92D1-43FB883D1D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73812" y="129514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1A69224-E89F-2A49-A97A-34787FDDEE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18096" y="192433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54AAD25-9107-2F44-85CB-882D1214A4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40092" y="2762706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4F58D76-7DEB-274A-937B-E867B84278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22892" y="210721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6845F0D-8F27-2442-BE4D-CA4BA642BD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80293" y="258661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AB48E16-A0D6-2D46-A23C-7A155CB6996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84301" y="1522798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4D0D942-9B69-824E-A595-C170338AC3B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404321" y="1642744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61F565-C990-E740-AB9C-A7707C6B216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9618096" y="2343520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82CC1E8-A22E-224F-B816-B785729407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148469" y="2472974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98A8466-ACBC-094F-AD77-E4E646B66F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42231" y="2458350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Oval 41">
            <a:extLst>
              <a:ext uri="{FF2B5EF4-FFF2-40B4-BE49-F238E27FC236}">
                <a16:creationId xmlns:a16="http://schemas.microsoft.com/office/drawing/2014/main" id="{7FDDB83C-01BA-544B-91B7-3E6CE131085E}"/>
              </a:ext>
            </a:extLst>
          </p:cNvPr>
          <p:cNvSpPr>
            <a:spLocks noChangeAspect="1"/>
          </p:cNvSpPr>
          <p:nvPr/>
        </p:nvSpPr>
        <p:spPr>
          <a:xfrm>
            <a:off x="1154019" y="458780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08A70AC-318B-2F4E-8A9A-249373AA4C88}"/>
              </a:ext>
            </a:extLst>
          </p:cNvPr>
          <p:cNvSpPr>
            <a:spLocks noChangeAspect="1"/>
          </p:cNvSpPr>
          <p:nvPr/>
        </p:nvSpPr>
        <p:spPr>
          <a:xfrm>
            <a:off x="1519779" y="541512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6931E03-1BDC-9D47-A702-7FFE29771F86}"/>
              </a:ext>
            </a:extLst>
          </p:cNvPr>
          <p:cNvSpPr>
            <a:spLocks noChangeAspect="1"/>
          </p:cNvSpPr>
          <p:nvPr/>
        </p:nvSpPr>
        <p:spPr>
          <a:xfrm>
            <a:off x="2403700" y="541512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7566B4-AB3B-9841-A74C-24EC8FCC6661}"/>
              </a:ext>
            </a:extLst>
          </p:cNvPr>
          <p:cNvCxnSpPr>
            <a:cxnSpLocks noChangeAspect="1"/>
          </p:cNvCxnSpPr>
          <p:nvPr/>
        </p:nvCxnSpPr>
        <p:spPr>
          <a:xfrm>
            <a:off x="1438926" y="4995908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A97F108-A222-C545-A7AD-B0B5F0AAA05B}"/>
              </a:ext>
            </a:extLst>
          </p:cNvPr>
          <p:cNvCxnSpPr>
            <a:cxnSpLocks/>
          </p:cNvCxnSpPr>
          <p:nvPr/>
        </p:nvCxnSpPr>
        <p:spPr>
          <a:xfrm>
            <a:off x="1942888" y="5598000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33F21C4-2402-2E4C-99C6-06BD1B64235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2715903" y="5847190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A31015ED-1700-1444-8E18-3E2943AFB374}"/>
              </a:ext>
            </a:extLst>
          </p:cNvPr>
          <p:cNvSpPr>
            <a:spLocks noChangeAspect="1"/>
          </p:cNvSpPr>
          <p:nvPr/>
        </p:nvSpPr>
        <p:spPr>
          <a:xfrm>
            <a:off x="2868777" y="626324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AF1C81-507D-014A-9F66-769B649B0D5E}"/>
              </a:ext>
            </a:extLst>
          </p:cNvPr>
          <p:cNvSpPr>
            <a:spLocks noChangeAspect="1"/>
          </p:cNvSpPr>
          <p:nvPr/>
        </p:nvSpPr>
        <p:spPr>
          <a:xfrm>
            <a:off x="3809988" y="6084723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651C119-C487-7C4D-B77B-DBEDAAA0DDC4}"/>
              </a:ext>
            </a:extLst>
          </p:cNvPr>
          <p:cNvSpPr>
            <a:spLocks noChangeAspect="1"/>
          </p:cNvSpPr>
          <p:nvPr/>
        </p:nvSpPr>
        <p:spPr>
          <a:xfrm>
            <a:off x="4354272" y="671391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73839-BF3D-0941-AD55-7D7B288E1BD4}"/>
              </a:ext>
            </a:extLst>
          </p:cNvPr>
          <p:cNvSpPr>
            <a:spLocks noChangeAspect="1"/>
          </p:cNvSpPr>
          <p:nvPr/>
        </p:nvSpPr>
        <p:spPr>
          <a:xfrm>
            <a:off x="4076268" y="755228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4E14222-08B5-4A42-9EB4-97A0933CDB10}"/>
              </a:ext>
            </a:extLst>
          </p:cNvPr>
          <p:cNvSpPr>
            <a:spLocks noChangeAspect="1"/>
          </p:cNvSpPr>
          <p:nvPr/>
        </p:nvSpPr>
        <p:spPr>
          <a:xfrm>
            <a:off x="3559068" y="689679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DDE99BE-3261-CA47-91C3-E2470F098FC3}"/>
              </a:ext>
            </a:extLst>
          </p:cNvPr>
          <p:cNvSpPr>
            <a:spLocks noChangeAspect="1"/>
          </p:cNvSpPr>
          <p:nvPr/>
        </p:nvSpPr>
        <p:spPr>
          <a:xfrm>
            <a:off x="2916469" y="7376193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E8C9FF-BF4B-7F40-844A-AAB3517CF5D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320477" y="6312381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6C6D732-8AD2-A64E-BCF1-81B8BAEB8351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140497" y="6432327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282F536-BE63-B34D-BA3A-98974003673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354272" y="7133103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EA9D623-1909-5C42-9EE0-E5178696D7E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3884645" y="7262557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E717985-8339-C84B-A6CD-2FA3F196CFAB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278407" y="7247933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B9A6E754-EBCF-C844-87E5-BCDE7EE65146}"/>
              </a:ext>
            </a:extLst>
          </p:cNvPr>
          <p:cNvSpPr>
            <a:spLocks noChangeAspect="1"/>
          </p:cNvSpPr>
          <p:nvPr/>
        </p:nvSpPr>
        <p:spPr>
          <a:xfrm>
            <a:off x="1154019" y="458780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74FA2C3-8D47-9C4F-92E4-040232FE71F8}"/>
              </a:ext>
            </a:extLst>
          </p:cNvPr>
          <p:cNvSpPr>
            <a:spLocks noChangeAspect="1"/>
          </p:cNvSpPr>
          <p:nvPr/>
        </p:nvSpPr>
        <p:spPr>
          <a:xfrm>
            <a:off x="1519779" y="541512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E23C1B1A-D2A5-194C-82B8-6B1A68C8EE3C}"/>
              </a:ext>
            </a:extLst>
          </p:cNvPr>
          <p:cNvSpPr>
            <a:spLocks noChangeAspect="1"/>
          </p:cNvSpPr>
          <p:nvPr/>
        </p:nvSpPr>
        <p:spPr>
          <a:xfrm>
            <a:off x="2403700" y="541512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CC42CBD-CBED-B443-9D2C-B0876C0EB375}"/>
              </a:ext>
            </a:extLst>
          </p:cNvPr>
          <p:cNvSpPr>
            <a:spLocks noChangeAspect="1"/>
          </p:cNvSpPr>
          <p:nvPr/>
        </p:nvSpPr>
        <p:spPr>
          <a:xfrm>
            <a:off x="3143929" y="484906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D06E1C1-2EE4-A842-B026-E2AEC2153A1C}"/>
              </a:ext>
            </a:extLst>
          </p:cNvPr>
          <p:cNvSpPr>
            <a:spLocks noChangeAspect="1"/>
          </p:cNvSpPr>
          <p:nvPr/>
        </p:nvSpPr>
        <p:spPr>
          <a:xfrm>
            <a:off x="4072386" y="467472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D8C5704-3780-3447-95B0-C4DEF2ADCC03}"/>
              </a:ext>
            </a:extLst>
          </p:cNvPr>
          <p:cNvSpPr>
            <a:spLocks noChangeAspect="1"/>
          </p:cNvSpPr>
          <p:nvPr/>
        </p:nvSpPr>
        <p:spPr>
          <a:xfrm>
            <a:off x="4616670" y="5303914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529C584-55E1-BF48-B8EE-D037CFC16B1D}"/>
              </a:ext>
            </a:extLst>
          </p:cNvPr>
          <p:cNvSpPr>
            <a:spLocks noChangeAspect="1"/>
          </p:cNvSpPr>
          <p:nvPr/>
        </p:nvSpPr>
        <p:spPr>
          <a:xfrm>
            <a:off x="4338666" y="614228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1E8CFEB-B2A8-C540-9CC6-F84FEDF98D92}"/>
              </a:ext>
            </a:extLst>
          </p:cNvPr>
          <p:cNvSpPr>
            <a:spLocks noChangeAspect="1"/>
          </p:cNvSpPr>
          <p:nvPr/>
        </p:nvSpPr>
        <p:spPr>
          <a:xfrm>
            <a:off x="3821466" y="5486794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E96B2DA-4FB9-794B-9082-45BEF1D8346D}"/>
              </a:ext>
            </a:extLst>
          </p:cNvPr>
          <p:cNvSpPr>
            <a:spLocks noChangeAspect="1"/>
          </p:cNvSpPr>
          <p:nvPr/>
        </p:nvSpPr>
        <p:spPr>
          <a:xfrm>
            <a:off x="3178867" y="596619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8858B67-323E-DB43-A8E4-B74DE943F6A3}"/>
              </a:ext>
            </a:extLst>
          </p:cNvPr>
          <p:cNvCxnSpPr>
            <a:cxnSpLocks noChangeAspect="1"/>
          </p:cNvCxnSpPr>
          <p:nvPr/>
        </p:nvCxnSpPr>
        <p:spPr>
          <a:xfrm>
            <a:off x="1438926" y="4995908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1849406-2E3C-0147-89A0-F7095341F3BB}"/>
              </a:ext>
            </a:extLst>
          </p:cNvPr>
          <p:cNvCxnSpPr>
            <a:cxnSpLocks/>
          </p:cNvCxnSpPr>
          <p:nvPr/>
        </p:nvCxnSpPr>
        <p:spPr>
          <a:xfrm>
            <a:off x="1942888" y="5598000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E9F5719-6290-E84B-8F2C-09B2161AA22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2785738" y="5214823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DDDE65-8C13-8948-A884-E24537CD73BF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582875" y="4902378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CD38B1A-2892-414F-BC9D-C771C470A56F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402895" y="5022324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D52504B-A926-694C-9C32-9A7E0D08DE0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16670" y="5723100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E05506-079B-3640-918F-2E18C91AE9C7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147043" y="5852554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B18545-D9D2-5A47-BF4B-498A45C39781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540805" y="5837930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364609CE-9452-FB44-B626-94B1F5AE8C4B}"/>
              </a:ext>
            </a:extLst>
          </p:cNvPr>
          <p:cNvGrpSpPr/>
          <p:nvPr/>
        </p:nvGrpSpPr>
        <p:grpSpPr>
          <a:xfrm>
            <a:off x="6843810" y="5296644"/>
            <a:ext cx="3828411" cy="1920240"/>
            <a:chOff x="2508069" y="1197428"/>
            <a:chExt cx="3828411" cy="1920240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9D881DB-99A2-454D-BEFD-74846DF8DD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654C6B8-38B3-1C40-A31F-6194D0E7A2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93E2D03-6D5B-CB4D-8A31-6E1A9BCB7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A5074839-7C81-A14E-8A32-1AEA4C95A3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A4DAB69E-4890-F345-8610-A6B4F33462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66A2E10-CCAB-7C4A-B3F0-1656522D3D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FE9A7E11-D0B0-2F4E-A84E-133A9A7D84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B802627-0803-7E42-8B7B-AB5E235986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BCB0DAE6-9614-0C4F-A071-2F0A9DA5FA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9ECE70F-FFF8-B345-A383-544BFD52872F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BEB4D0C1-ED04-B949-A773-DE0A3121102D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1469F47-42DA-094A-A587-C4545CD17D88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5689561-6D7D-0347-A269-95CC54E72F7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0CBC066-B9C9-E344-857F-EEB70EDA788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99B32AC-D393-8541-8013-92CF276022AC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5FF28CC0-52BC-B24B-BEB8-059FCFCE4A1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EDDE8F5-0F21-6C43-A7CC-0BC9B1A27F50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36787F62-89E9-F347-A45A-C2934F22DE20}"/>
              </a:ext>
            </a:extLst>
          </p:cNvPr>
          <p:cNvGrpSpPr/>
          <p:nvPr/>
        </p:nvGrpSpPr>
        <p:grpSpPr>
          <a:xfrm>
            <a:off x="6975009" y="4591643"/>
            <a:ext cx="3566013" cy="3330243"/>
            <a:chOff x="2508069" y="1197428"/>
            <a:chExt cx="3566013" cy="3330243"/>
          </a:xfrm>
        </p:grpSpPr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C231321-5B91-6A4E-B767-0D2F5368B0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4FDD50EC-1F77-374C-9CFF-FA34045BCF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AC1729A8-8152-6645-9861-C9C77E8EA5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F885ACF-BDB4-A441-83A1-07553E5EB27C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885E5D-BCC8-634E-BC03-4EA01B6C9897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07BED2F-F201-C441-9F4C-CAA7202DD5B7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069953" y="2456812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4EEDBDCB-BBF5-4747-ACB9-750383F8E8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22827" y="287287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D901B06C-28AA-B94D-9407-8F15E6A4F7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64038" y="269434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E137BC25-8AD6-1F4D-B74D-466872F15C5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08322" y="332353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D47CD982-AF59-E445-9FFF-045B2C8CD2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30318" y="4161911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76F3EF97-5B40-2D40-8494-3C124B53FE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13118" y="350641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7729CBAF-C500-8E48-B59D-D8C965FAD4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0519" y="398581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40304A4-EB85-5F45-A354-51FE0C96D48E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74527" y="2922003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52A772E-D6B7-984E-9FCA-6746B6CCEDA4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494547" y="3041949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968DE28-4FBE-AD4D-9699-7765BB06DA05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708322" y="3742725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5DBD98E-EE64-5944-97F5-2F3C6BDA186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238695" y="3872179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CE398170-AD5F-9648-8BA4-F34E80CAEE8F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32457" y="3857555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7630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3CF41AF-5E78-964D-AFBD-7EE2E496A246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4A696A-B32B-F34C-A38B-7344ECC81F18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4D9A3D2-4879-E340-B7CF-C3CC898B2A05}"/>
              </a:ext>
            </a:extLst>
          </p:cNvPr>
          <p:cNvSpPr>
            <a:spLocks noChangeAspect="1"/>
          </p:cNvSpPr>
          <p:nvPr/>
        </p:nvSpPr>
        <p:spPr>
          <a:xfrm>
            <a:off x="6070963" y="2649528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C840D35-B82F-1546-B0BB-651613C98FA8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D26939-7822-574A-A0EC-45E77895A645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AAC1D54-2ACF-3C42-A89C-68AD0E58722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EDA8DB-52E8-B548-B1B0-DC54ACA8A559}"/>
              </a:ext>
            </a:extLst>
          </p:cNvPr>
          <p:cNvSpPr/>
          <p:nvPr/>
        </p:nvSpPr>
        <p:spPr>
          <a:xfrm>
            <a:off x="2144684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83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D5DAC7-8FB1-6B43-9664-080AA94775D9}"/>
              </a:ext>
            </a:extLst>
          </p:cNvPr>
          <p:cNvGrpSpPr/>
          <p:nvPr/>
        </p:nvGrpSpPr>
        <p:grpSpPr>
          <a:xfrm>
            <a:off x="2172333" y="2132425"/>
            <a:ext cx="7847334" cy="365760"/>
            <a:chOff x="2172333" y="2132425"/>
            <a:chExt cx="7847334" cy="36576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72333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07530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272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7924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3515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5390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18712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48318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121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/>
            </p:cNvCxnSpPr>
            <p:nvPr/>
          </p:nvCxnSpPr>
          <p:spPr>
            <a:xfrm>
              <a:off x="2609978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ED491A4-6337-4A4F-AF1B-C4F4E4F37459}"/>
                </a:ext>
              </a:extLst>
            </p:cNvPr>
            <p:cNvCxnSpPr>
              <a:cxnSpLocks/>
            </p:cNvCxnSpPr>
            <p:nvPr/>
          </p:nvCxnSpPr>
          <p:spPr>
            <a:xfrm>
              <a:off x="3561031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EB48426-F9F4-854F-BE81-94E66C5ED152}"/>
                </a:ext>
              </a:extLst>
            </p:cNvPr>
            <p:cNvCxnSpPr>
              <a:cxnSpLocks/>
            </p:cNvCxnSpPr>
            <p:nvPr/>
          </p:nvCxnSpPr>
          <p:spPr>
            <a:xfrm>
              <a:off x="4485077" y="231530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AB50CD2-4F54-8645-96D9-AC2F41A0D9E6}"/>
                </a:ext>
              </a:extLst>
            </p:cNvPr>
            <p:cNvCxnSpPr>
              <a:cxnSpLocks/>
            </p:cNvCxnSpPr>
            <p:nvPr/>
          </p:nvCxnSpPr>
          <p:spPr>
            <a:xfrm>
              <a:off x="5405265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E4716F4-ECE6-7F41-8211-B05A96BFE9B7}"/>
                </a:ext>
              </a:extLst>
            </p:cNvPr>
            <p:cNvCxnSpPr>
              <a:cxnSpLocks/>
            </p:cNvCxnSpPr>
            <p:nvPr/>
          </p:nvCxnSpPr>
          <p:spPr>
            <a:xfrm>
              <a:off x="635631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B89CC81-8A57-D346-BAD4-BA186D6D3DAD}"/>
                </a:ext>
              </a:extLst>
            </p:cNvPr>
            <p:cNvCxnSpPr>
              <a:cxnSpLocks/>
            </p:cNvCxnSpPr>
            <p:nvPr/>
          </p:nvCxnSpPr>
          <p:spPr>
            <a:xfrm>
              <a:off x="729193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51A06EF-593D-6B43-BBE6-66DA6A42FEC6}"/>
                </a:ext>
              </a:extLst>
            </p:cNvPr>
            <p:cNvCxnSpPr>
              <a:cxnSpLocks/>
            </p:cNvCxnSpPr>
            <p:nvPr/>
          </p:nvCxnSpPr>
          <p:spPr>
            <a:xfrm>
              <a:off x="822755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8F31C44-E707-7744-B490-8E229756E9D0}"/>
                </a:ext>
              </a:extLst>
            </p:cNvPr>
            <p:cNvCxnSpPr>
              <a:cxnSpLocks/>
            </p:cNvCxnSpPr>
            <p:nvPr/>
          </p:nvCxnSpPr>
          <p:spPr>
            <a:xfrm>
              <a:off x="916317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E5342FE-2649-BA43-A47A-1636FFD10255}"/>
              </a:ext>
            </a:extLst>
          </p:cNvPr>
          <p:cNvGrpSpPr/>
          <p:nvPr/>
        </p:nvGrpSpPr>
        <p:grpSpPr>
          <a:xfrm>
            <a:off x="3575128" y="3327381"/>
            <a:ext cx="5041745" cy="1643841"/>
            <a:chOff x="3409646" y="3327381"/>
            <a:chExt cx="5041745" cy="1643841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7D6AA8A-D4DD-E942-B018-5A8213EDAA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09646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608FF2F-7DB7-4340-A767-0923A31622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44843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4FBFA1C-10A1-914A-9526-530BD0F476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0040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18BB8C0-5959-C34E-9742-2C9AC32E5D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15237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84E79ED-C40D-9B49-A304-3A163FF327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01368" y="3982218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5356E3-FF78-F140-9BC0-1D15904C1F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7027" y="398824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DC17F44-2441-4B49-88A4-68C4D52566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36993" y="3327381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E80CC49-ED97-6940-9757-45BAB97EB0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85631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3F05FA1-16D3-4A42-9691-94544457E0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50434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08C4E84-9EB8-5C49-B34F-95E30E3B00D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291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8573BEB-00F1-F147-9DB6-473C450D3A70}"/>
                </a:ext>
              </a:extLst>
            </p:cNvPr>
            <p:cNvCxnSpPr>
              <a:cxnSpLocks/>
            </p:cNvCxnSpPr>
            <p:nvPr/>
          </p:nvCxnSpPr>
          <p:spPr>
            <a:xfrm>
              <a:off x="4798344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CB84AB4-2D28-624B-949A-F60C00CC1612}"/>
                </a:ext>
              </a:extLst>
            </p:cNvPr>
            <p:cNvCxnSpPr>
              <a:cxnSpLocks/>
            </p:cNvCxnSpPr>
            <p:nvPr/>
          </p:nvCxnSpPr>
          <p:spPr>
            <a:xfrm>
              <a:off x="6642578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A15DD1F-E7BA-894F-892F-9930EAEBF095}"/>
                </a:ext>
              </a:extLst>
            </p:cNvPr>
            <p:cNvCxnSpPr>
              <a:cxnSpLocks/>
            </p:cNvCxnSpPr>
            <p:nvPr/>
          </p:nvCxnSpPr>
          <p:spPr>
            <a:xfrm>
              <a:off x="7593631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D96240-7EB0-C24A-80E8-72A34946752B}"/>
                </a:ext>
              </a:extLst>
            </p:cNvPr>
            <p:cNvCxnSpPr>
              <a:cxnSpLocks noChangeAspect="1"/>
            </p:cNvCxnSpPr>
            <p:nvPr/>
          </p:nvCxnSpPr>
          <p:spPr>
            <a:xfrm flipV="1">
              <a:off x="5691273" y="4347978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F788F5-152C-9F4A-BEE1-ADF482B0FCE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5691273" y="4333746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3333BC5-A762-C346-A08C-224A61A19D7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051206" y="3691532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64CC259-14B4-B945-9C45-40EA4531DB47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594006" y="3707898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86710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A84AF9C-10F2-1C4D-BD6F-148EC9F9CE59}"/>
              </a:ext>
            </a:extLst>
          </p:cNvPr>
          <p:cNvSpPr>
            <a:spLocks noChangeAspect="1"/>
          </p:cNvSpPr>
          <p:nvPr/>
        </p:nvSpPr>
        <p:spPr>
          <a:xfrm>
            <a:off x="2754218" y="32799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CC2F2A7-7C08-6C41-8261-9B862F84B977}"/>
              </a:ext>
            </a:extLst>
          </p:cNvPr>
          <p:cNvSpPr>
            <a:spLocks noChangeAspect="1"/>
          </p:cNvSpPr>
          <p:nvPr/>
        </p:nvSpPr>
        <p:spPr>
          <a:xfrm>
            <a:off x="3674643" y="417279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0444EBC-6FB9-CA44-B49D-5F568760D875}"/>
              </a:ext>
            </a:extLst>
          </p:cNvPr>
          <p:cNvSpPr>
            <a:spLocks noChangeAspect="1"/>
          </p:cNvSpPr>
          <p:nvPr/>
        </p:nvSpPr>
        <p:spPr>
          <a:xfrm>
            <a:off x="3674643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50066FB-CAC7-5F4C-8C9A-6E5E7B49669E}"/>
              </a:ext>
            </a:extLst>
          </p:cNvPr>
          <p:cNvSpPr>
            <a:spLocks noChangeAspect="1"/>
          </p:cNvSpPr>
          <p:nvPr/>
        </p:nvSpPr>
        <p:spPr>
          <a:xfrm>
            <a:off x="3674643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FC89D2-41BE-344C-BD17-39D0CBC1A853}"/>
              </a:ext>
            </a:extLst>
          </p:cNvPr>
          <p:cNvSpPr>
            <a:spLocks noChangeAspect="1"/>
          </p:cNvSpPr>
          <p:nvPr/>
        </p:nvSpPr>
        <p:spPr>
          <a:xfrm>
            <a:off x="5489589" y="5367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5EE8023-6C18-6F4A-8750-04C02A322F09}"/>
              </a:ext>
            </a:extLst>
          </p:cNvPr>
          <p:cNvSpPr>
            <a:spLocks noChangeAspect="1"/>
          </p:cNvSpPr>
          <p:nvPr/>
        </p:nvSpPr>
        <p:spPr>
          <a:xfrm>
            <a:off x="5489589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B85098F-B5BF-F14F-8C95-8C6B189DF82F}"/>
              </a:ext>
            </a:extLst>
          </p:cNvPr>
          <p:cNvSpPr>
            <a:spLocks noChangeAspect="1"/>
          </p:cNvSpPr>
          <p:nvPr/>
        </p:nvSpPr>
        <p:spPr>
          <a:xfrm>
            <a:off x="6421307" y="53678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F7BBC6-ED25-544A-B0E5-7690832B9B70}"/>
              </a:ext>
            </a:extLst>
          </p:cNvPr>
          <p:cNvSpPr>
            <a:spLocks noChangeAspect="1"/>
          </p:cNvSpPr>
          <p:nvPr/>
        </p:nvSpPr>
        <p:spPr>
          <a:xfrm>
            <a:off x="7335520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970A56-3FB4-344E-B933-009D91E5D1BE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062398" y="1876519"/>
            <a:ext cx="696919" cy="137160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BCE2E2-32B2-894E-B98F-452AF9994E47}"/>
              </a:ext>
            </a:extLst>
          </p:cNvPr>
          <p:cNvCxnSpPr>
            <a:cxnSpLocks/>
          </p:cNvCxnSpPr>
          <p:nvPr/>
        </p:nvCxnSpPr>
        <p:spPr>
          <a:xfrm flipV="1">
            <a:off x="3857523" y="2778393"/>
            <a:ext cx="0" cy="1332365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A69F73A-2DC0-5747-9F47-74DCC300BE14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4087949" y="840199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66385AE-2DEC-7048-B3E3-57405D4A95FF}"/>
              </a:ext>
            </a:extLst>
          </p:cNvPr>
          <p:cNvCxnSpPr>
            <a:cxnSpLocks/>
          </p:cNvCxnSpPr>
          <p:nvPr/>
        </p:nvCxnSpPr>
        <p:spPr>
          <a:xfrm flipV="1">
            <a:off x="4106237" y="2551928"/>
            <a:ext cx="1335024" cy="1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8104AF1-BD44-1A4B-AF8F-8FC2FD609699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813785" y="955192"/>
            <a:ext cx="697467" cy="137160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8C7D154-8E64-354F-B7D8-381E8AE01014}"/>
              </a:ext>
            </a:extLst>
          </p:cNvPr>
          <p:cNvCxnSpPr>
            <a:cxnSpLocks noChangeAspect="1"/>
          </p:cNvCxnSpPr>
          <p:nvPr/>
        </p:nvCxnSpPr>
        <p:spPr>
          <a:xfrm>
            <a:off x="5918387" y="840198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C010F0F-BCE4-5445-B134-720FFCD9C53C}"/>
              </a:ext>
            </a:extLst>
          </p:cNvPr>
          <p:cNvSpPr/>
          <p:nvPr/>
        </p:nvSpPr>
        <p:spPr>
          <a:xfrm>
            <a:off x="2007488" y="3288219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(1, 3)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5D3113A-E88C-5941-8586-BE4FE477C53B}"/>
              </a:ext>
            </a:extLst>
          </p:cNvPr>
          <p:cNvSpPr/>
          <p:nvPr/>
        </p:nvSpPr>
        <p:spPr>
          <a:xfrm>
            <a:off x="2929470" y="1456326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(2, 5)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C35FA9-1B05-FE40-A87A-686431AC08B7}"/>
              </a:ext>
            </a:extLst>
          </p:cNvPr>
          <p:cNvSpPr/>
          <p:nvPr/>
        </p:nvSpPr>
        <p:spPr>
          <a:xfrm>
            <a:off x="3955730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(2, 4)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26A64CF-AAAB-D94D-898B-4CFBCAB2ED47}"/>
              </a:ext>
            </a:extLst>
          </p:cNvPr>
          <p:cNvSpPr/>
          <p:nvPr/>
        </p:nvSpPr>
        <p:spPr>
          <a:xfrm>
            <a:off x="4040403" y="416922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(2, 2)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E526E7-09DD-4441-B952-DC387F7878F8}"/>
              </a:ext>
            </a:extLst>
          </p:cNvPr>
          <p:cNvSpPr/>
          <p:nvPr/>
        </p:nvSpPr>
        <p:spPr>
          <a:xfrm>
            <a:off x="5813785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(4, 4)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99799F1-D4F7-0740-A082-2D1C0034FDE2}"/>
              </a:ext>
            </a:extLst>
          </p:cNvPr>
          <p:cNvSpPr/>
          <p:nvPr/>
        </p:nvSpPr>
        <p:spPr>
          <a:xfrm>
            <a:off x="6820773" y="53321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(5, 6)</a:t>
            </a:r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896F17-F699-7A4C-BB79-FB5ACEB2AC8F}"/>
              </a:ext>
            </a:extLst>
          </p:cNvPr>
          <p:cNvSpPr/>
          <p:nvPr/>
        </p:nvSpPr>
        <p:spPr>
          <a:xfrm>
            <a:off x="7746813" y="146850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(6, 5)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3A81EB0-98E4-EB41-AA4B-B043067977EE}"/>
              </a:ext>
            </a:extLst>
          </p:cNvPr>
          <p:cNvSpPr/>
          <p:nvPr/>
        </p:nvSpPr>
        <p:spPr>
          <a:xfrm>
            <a:off x="4791962" y="522258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1083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428703F-45CD-5248-9EC9-989A49B314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671762"/>
              </p:ext>
            </p:extLst>
          </p:nvPr>
        </p:nvGraphicFramePr>
        <p:xfrm>
          <a:off x="2032000" y="719665"/>
          <a:ext cx="5486400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41658892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6957598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6969720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3984299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383392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405930104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3136032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9658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2824304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079582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3386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515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28840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FAC340-942A-8B4C-AD99-A0A7AE54A1F8}"/>
              </a:ext>
            </a:extLst>
          </p:cNvPr>
          <p:cNvSpPr>
            <a:spLocks/>
          </p:cNvSpPr>
          <p:nvPr/>
        </p:nvSpPr>
        <p:spPr>
          <a:xfrm>
            <a:off x="3366654" y="1475508"/>
            <a:ext cx="2743200" cy="2743200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67825D4-A59E-6946-89DB-D232F7230739}"/>
              </a:ext>
            </a:extLst>
          </p:cNvPr>
          <p:cNvSpPr>
            <a:spLocks noChangeAspect="1"/>
          </p:cNvSpPr>
          <p:nvPr/>
        </p:nvSpPr>
        <p:spPr>
          <a:xfrm>
            <a:off x="3366654" y="1475508"/>
            <a:ext cx="2743200" cy="2743200"/>
          </a:xfrm>
          <a:prstGeom prst="ellipse">
            <a:avLst/>
          </a:prstGeom>
          <a:noFill/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9AE1C7-371D-F849-A3C6-B4A5AD0A9598}"/>
              </a:ext>
            </a:extLst>
          </p:cNvPr>
          <p:cNvSpPr>
            <a:spLocks noChangeAspect="1"/>
          </p:cNvSpPr>
          <p:nvPr/>
        </p:nvSpPr>
        <p:spPr>
          <a:xfrm>
            <a:off x="4601094" y="13383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D065229-4BD3-0243-99D3-B5EE03C12B9D}"/>
              </a:ext>
            </a:extLst>
          </p:cNvPr>
          <p:cNvSpPr>
            <a:spLocks noChangeAspect="1"/>
          </p:cNvSpPr>
          <p:nvPr/>
        </p:nvSpPr>
        <p:spPr>
          <a:xfrm>
            <a:off x="5958840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39BBD2-0D28-BB46-B4AB-41F5981E63F0}"/>
              </a:ext>
            </a:extLst>
          </p:cNvPr>
          <p:cNvSpPr>
            <a:spLocks noChangeAspect="1"/>
          </p:cNvSpPr>
          <p:nvPr/>
        </p:nvSpPr>
        <p:spPr>
          <a:xfrm>
            <a:off x="4601094" y="40815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A78E064-BA44-164D-B4A3-4DB89809CED5}"/>
              </a:ext>
            </a:extLst>
          </p:cNvPr>
          <p:cNvSpPr>
            <a:spLocks noChangeAspect="1"/>
          </p:cNvSpPr>
          <p:nvPr/>
        </p:nvSpPr>
        <p:spPr>
          <a:xfrm>
            <a:off x="3229494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023306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7904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5037502" y="1490494"/>
            <a:ext cx="2405481" cy="2405481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6353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FB040DB-11C5-ED41-A0B5-C518507526A1}"/>
              </a:ext>
            </a:extLst>
          </p:cNvPr>
          <p:cNvSpPr>
            <a:spLocks noChangeAspect="1"/>
          </p:cNvSpPr>
          <p:nvPr/>
        </p:nvSpPr>
        <p:spPr>
          <a:xfrm>
            <a:off x="4130964" y="617246"/>
            <a:ext cx="4218555" cy="421855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78959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46F3973-2D11-1948-A8CC-1A1450B5A0DD}"/>
              </a:ext>
            </a:extLst>
          </p:cNvPr>
          <p:cNvGrpSpPr/>
          <p:nvPr/>
        </p:nvGrpSpPr>
        <p:grpSpPr>
          <a:xfrm rot="16025038" flipH="1">
            <a:off x="971969" y="2598911"/>
            <a:ext cx="2949975" cy="2616439"/>
            <a:chOff x="5840718" y="1157467"/>
            <a:chExt cx="2949975" cy="2616439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6E282-A524-6D4C-8D64-C669AE1730A0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FBE3E3-4DD7-E149-BCD4-C4D440049D3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ACBB0D-EE96-9D41-AF0E-695C8CC1D8B1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73AD798-6958-B145-ACB8-6D8C3C0F06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8CB17F6-D1EA-F44F-8722-7592C272EA95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68D789-4AE3-FF48-81D8-682775909F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8B2A881-1715-7D45-99BE-A6C24CF4BB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DFE441-BD69-904D-B2FB-7ECD3A1A0D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94D33E0-F102-4A47-851A-20A6642FD5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FCB1150-3D6E-4C44-9351-191BF97BCC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F6C2222-4259-2C4B-8438-ADB60362C743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0222A2-6286-8B49-9C23-230F7B0598F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C1C55FE-21C1-BD4D-905B-E32609FEB725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F0B1DF2-33A1-264D-A250-EDB7A5D6F9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11780231" flipH="1">
            <a:off x="4723180" y="2588076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17935432" flipH="1">
            <a:off x="8649656" y="2691393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6B453FE2-4A3A-7543-8D4A-4648B92F4F06}"/>
              </a:ext>
            </a:extLst>
          </p:cNvPr>
          <p:cNvCxnSpPr>
            <a:cxnSpLocks/>
          </p:cNvCxnSpPr>
          <p:nvPr/>
        </p:nvCxnSpPr>
        <p:spPr>
          <a:xfrm flipH="1">
            <a:off x="2026786" y="2530694"/>
            <a:ext cx="993926" cy="268541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8DAC8D55-7DFC-AC47-9559-2096FA7A15E9}"/>
              </a:ext>
            </a:extLst>
          </p:cNvPr>
          <p:cNvCxnSpPr>
            <a:cxnSpLocks/>
          </p:cNvCxnSpPr>
          <p:nvPr/>
        </p:nvCxnSpPr>
        <p:spPr>
          <a:xfrm>
            <a:off x="5100104" y="2877826"/>
            <a:ext cx="2132362" cy="194052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ABD11A38-3FBC-C44A-970B-D97DCACAB990}"/>
              </a:ext>
            </a:extLst>
          </p:cNvPr>
          <p:cNvCxnSpPr>
            <a:cxnSpLocks/>
          </p:cNvCxnSpPr>
          <p:nvPr/>
        </p:nvCxnSpPr>
        <p:spPr>
          <a:xfrm rot="16544739">
            <a:off x="9092238" y="2957567"/>
            <a:ext cx="1978199" cy="1953528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8760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5FEDFF2-F378-0C47-A686-AE6056F7C678}"/>
              </a:ext>
            </a:extLst>
          </p:cNvPr>
          <p:cNvGrpSpPr/>
          <p:nvPr/>
        </p:nvGrpSpPr>
        <p:grpSpPr>
          <a:xfrm rot="4209142">
            <a:off x="3366930" y="2284998"/>
            <a:ext cx="2616439" cy="2949975"/>
            <a:chOff x="1138737" y="2432143"/>
            <a:chExt cx="2616439" cy="294997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6F3973-2D11-1948-A8CC-1A1450B5A0DD}"/>
                </a:ext>
              </a:extLst>
            </p:cNvPr>
            <p:cNvGrpSpPr/>
            <p:nvPr/>
          </p:nvGrpSpPr>
          <p:grpSpPr>
            <a:xfrm rot="16025038" flipH="1">
              <a:off x="971969" y="2598911"/>
              <a:ext cx="2949975" cy="2616439"/>
              <a:chOff x="5840718" y="1157467"/>
              <a:chExt cx="2949975" cy="2616439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D86E282-A524-6D4C-8D64-C669AE1730A0}"/>
                  </a:ext>
                </a:extLst>
              </p:cNvPr>
              <p:cNvCxnSpPr/>
              <p:nvPr/>
            </p:nvCxnSpPr>
            <p:spPr>
              <a:xfrm>
                <a:off x="6944810" y="1157468"/>
                <a:ext cx="740780" cy="61877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88FBE3E3-4DD7-E149-BCD4-C4D440049D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85590" y="1776242"/>
                <a:ext cx="833377" cy="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28ACBB0D-EE96-9D41-AF0E-695C8CC1D8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8967" y="1765226"/>
                <a:ext cx="266218" cy="68916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D73AD798-6958-B145-ACB8-6D8C3C0F06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18419" y="2448884"/>
                <a:ext cx="972274" cy="810227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8CB17F6-D1EA-F44F-8722-7592C272EA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18419" y="3243115"/>
                <a:ext cx="150471" cy="306731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268D789-4AE3-FF48-81D8-682775909F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7051" y="3539357"/>
                <a:ext cx="1475772" cy="23454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8B2A881-1715-7D45-99BE-A6C24CF4BB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0984" y="3396480"/>
                <a:ext cx="544394" cy="377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DFE441-BD69-904D-B2FB-7ECD3A1A0D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92554" y="3396480"/>
                <a:ext cx="732824" cy="18250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494D33E0-F102-4A47-851A-20A6642FD5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840718" y="2974554"/>
                <a:ext cx="451836" cy="604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FCB1150-3D6E-4C44-9351-191BF97BCCC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625" y="2368627"/>
                <a:ext cx="756987" cy="616943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1F6C2222-4259-2C4B-8438-ADB60362C743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>
                <a:off x="6228349" y="2022059"/>
                <a:ext cx="342476" cy="39313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90222A2-6286-8B49-9C23-230F7B0598F6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5924463" y="1739258"/>
                <a:ext cx="602467" cy="6097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C1C55FE-21C1-BD4D-905B-E32609FEB725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6432343" y="1182703"/>
                <a:ext cx="83697" cy="48369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F0B1DF2-33A1-264D-A250-EDB7A5D6F9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13847" y="1157467"/>
                <a:ext cx="241979" cy="21795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6B453FE2-4A3A-7543-8D4A-4648B92F4F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6786" y="2530694"/>
              <a:ext cx="993926" cy="2685412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20006813" flipH="1">
            <a:off x="3198524" y="2481399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20289339" flipH="1">
            <a:off x="3274141" y="2544248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91996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9D3B013-9199-3743-A386-0A345FECC244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02571C-E80F-BE47-B033-84197F9F97AB}"/>
              </a:ext>
            </a:extLst>
          </p:cNvPr>
          <p:cNvSpPr/>
          <p:nvPr/>
        </p:nvSpPr>
        <p:spPr>
          <a:xfrm>
            <a:off x="1492470" y="2406871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87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0971CA-DF7B-9040-8504-EF01DC9E8D15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71BC61-6E28-0344-90F1-DDE66F508A81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3195B4F-F252-9D4C-94B3-E007711C320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4DE1566-1204-DD49-A42F-CBD228D2E9C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6C7854-E726-674A-AFB3-201B24385916}"/>
              </a:ext>
            </a:extLst>
          </p:cNvPr>
          <p:cNvSpPr>
            <a:spLocks noChangeAspect="1"/>
          </p:cNvSpPr>
          <p:nvPr/>
        </p:nvSpPr>
        <p:spPr>
          <a:xfrm>
            <a:off x="6074286" y="2666916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8E788C2-88E0-9B4B-AC8B-C63E8A395976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64EC186-8454-D649-BAA8-7EBD66AB4A6C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8917F61-3A91-2B4C-848D-8680E661450E}"/>
              </a:ext>
            </a:extLst>
          </p:cNvPr>
          <p:cNvSpPr/>
          <p:nvPr/>
        </p:nvSpPr>
        <p:spPr>
          <a:xfrm>
            <a:off x="2144684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84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27972DB-9B23-6348-AC96-021CEC459E88}"/>
              </a:ext>
            </a:extLst>
          </p:cNvPr>
          <p:cNvGrpSpPr>
            <a:grpSpLocks noChangeAspect="1"/>
          </p:cNvGrpSpPr>
          <p:nvPr/>
        </p:nvGrpSpPr>
        <p:grpSpPr>
          <a:xfrm>
            <a:off x="2469931" y="1418896"/>
            <a:ext cx="3657600" cy="3657600"/>
            <a:chOff x="1345324" y="2154620"/>
            <a:chExt cx="2743200" cy="2743200"/>
          </a:xfrm>
        </p:grpSpPr>
        <p:sp>
          <p:nvSpPr>
            <p:cNvPr id="4" name="Cube 3">
              <a:extLst>
                <a:ext uri="{FF2B5EF4-FFF2-40B4-BE49-F238E27FC236}">
                  <a16:creationId xmlns:a16="http://schemas.microsoft.com/office/drawing/2014/main" id="{8439D051-D97C-754B-B8C6-F71A5B59BC14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1FC75D1F-3020-9945-8416-2B244CE95D7D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74483F1C-B5F1-604E-AF0A-9E29E299AEA3}"/>
              </a:ext>
            </a:extLst>
          </p:cNvPr>
          <p:cNvSpPr>
            <a:spLocks noChangeAspect="1"/>
          </p:cNvSpPr>
          <p:nvPr/>
        </p:nvSpPr>
        <p:spPr>
          <a:xfrm>
            <a:off x="2906110" y="1807779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7497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B402FB-43E1-9748-BFE7-2E50A8D0141B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464B7A4-32CD-224F-967B-C9BE8DBE5CFE}"/>
              </a:ext>
            </a:extLst>
          </p:cNvPr>
          <p:cNvSpPr/>
          <p:nvPr/>
        </p:nvSpPr>
        <p:spPr>
          <a:xfrm>
            <a:off x="1492470" y="2406871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3F5CED-DCAE-7448-A4EC-C10BF8E639F6}"/>
              </a:ext>
            </a:extLst>
          </p:cNvPr>
          <p:cNvGrpSpPr>
            <a:grpSpLocks noChangeAspect="1"/>
          </p:cNvGrpSpPr>
          <p:nvPr/>
        </p:nvGrpSpPr>
        <p:grpSpPr>
          <a:xfrm>
            <a:off x="7041932" y="2406870"/>
            <a:ext cx="3657600" cy="3657600"/>
            <a:chOff x="1345324" y="2154620"/>
            <a:chExt cx="2743200" cy="2743200"/>
          </a:xfrm>
        </p:grpSpPr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00CA7AB0-B580-1B44-8F85-00E1D9610D15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622F1A47-AF6F-F14E-A5FE-D128E68F38B4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338E6729-72BD-8A40-9F8D-AC78558C8DEF}"/>
              </a:ext>
            </a:extLst>
          </p:cNvPr>
          <p:cNvSpPr>
            <a:spLocks noChangeAspect="1"/>
          </p:cNvSpPr>
          <p:nvPr/>
        </p:nvSpPr>
        <p:spPr>
          <a:xfrm>
            <a:off x="7478111" y="2795753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5607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/>
        </p:nvGraphicFramePr>
        <p:xfrm>
          <a:off x="2625260" y="572119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4515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2780885"/>
              </p:ext>
            </p:extLst>
          </p:nvPr>
        </p:nvGraphicFramePr>
        <p:xfrm>
          <a:off x="2625260" y="572119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248D8B-DA9F-3241-9296-C86716D2B22F}"/>
              </a:ext>
            </a:extLst>
          </p:cNvPr>
          <p:cNvCxnSpPr/>
          <p:nvPr/>
        </p:nvCxnSpPr>
        <p:spPr>
          <a:xfrm flipV="1">
            <a:off x="4965539" y="1967696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6987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5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1" y="203859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1" y="178250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5" y="1302153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6" y="361736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89" y="324380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7" y="22126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7" y="468774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1" y="340681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V="1">
            <a:off x="3441538" y="3592011"/>
            <a:ext cx="0" cy="71570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35905FD-8A62-1D4F-BAE5-39652E04C5EA}"/>
              </a:ext>
            </a:extLst>
          </p:cNvPr>
          <p:cNvCxnSpPr>
            <a:cxnSpLocks/>
          </p:cNvCxnSpPr>
          <p:nvPr/>
        </p:nvCxnSpPr>
        <p:spPr>
          <a:xfrm flipV="1">
            <a:off x="4061288" y="2283589"/>
            <a:ext cx="0" cy="147480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90B6E2-A43E-FF4B-BF32-DBE557CF0DAD}"/>
              </a:ext>
            </a:extLst>
          </p:cNvPr>
          <p:cNvCxnSpPr>
            <a:cxnSpLocks/>
          </p:cNvCxnSpPr>
          <p:nvPr/>
        </p:nvCxnSpPr>
        <p:spPr>
          <a:xfrm flipV="1">
            <a:off x="4516054" y="3510988"/>
            <a:ext cx="0" cy="111117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50D4C2E-8E7D-C440-83BB-5290B295050F}"/>
              </a:ext>
            </a:extLst>
          </p:cNvPr>
          <p:cNvCxnSpPr>
            <a:cxnSpLocks/>
          </p:cNvCxnSpPr>
          <p:nvPr/>
        </p:nvCxnSpPr>
        <p:spPr>
          <a:xfrm flipV="1">
            <a:off x="5081284" y="2397889"/>
            <a:ext cx="0" cy="6231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6E9CE7A-4B63-BD42-8583-C897875F1572}"/>
              </a:ext>
            </a:extLst>
          </p:cNvPr>
          <p:cNvCxnSpPr>
            <a:cxnSpLocks/>
          </p:cNvCxnSpPr>
          <p:nvPr/>
        </p:nvCxnSpPr>
        <p:spPr>
          <a:xfrm flipV="1">
            <a:off x="5306595" y="2887851"/>
            <a:ext cx="0" cy="701243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FBADF85-AF36-0D4C-B1F3-75466A6BF07F}"/>
              </a:ext>
            </a:extLst>
          </p:cNvPr>
          <p:cNvCxnSpPr>
            <a:cxnSpLocks/>
          </p:cNvCxnSpPr>
          <p:nvPr/>
        </p:nvCxnSpPr>
        <p:spPr>
          <a:xfrm flipV="1">
            <a:off x="6127785" y="2159496"/>
            <a:ext cx="0" cy="10519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ED651E-648A-8744-AF4C-CD89CF40469C}"/>
              </a:ext>
            </a:extLst>
          </p:cNvPr>
          <p:cNvCxnSpPr>
            <a:cxnSpLocks/>
          </p:cNvCxnSpPr>
          <p:nvPr/>
        </p:nvCxnSpPr>
        <p:spPr>
          <a:xfrm flipV="1">
            <a:off x="6259972" y="1525150"/>
            <a:ext cx="0" cy="48653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56A24F1-CA13-7F4E-AB8E-74517484D58A}"/>
              </a:ext>
            </a:extLst>
          </p:cNvPr>
          <p:cNvCxnSpPr>
            <a:cxnSpLocks/>
          </p:cNvCxnSpPr>
          <p:nvPr/>
        </p:nvCxnSpPr>
        <p:spPr>
          <a:xfrm flipV="1">
            <a:off x="7164728" y="1354279"/>
            <a:ext cx="0" cy="4141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1712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5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1" y="203859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1" y="178250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5" y="1302153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6" y="361736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89" y="324380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7" y="22126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7" y="468774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1" y="340681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3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4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5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5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7172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5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1" y="203859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1" y="178250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5" y="1302153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6" y="361736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89" y="324380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7" y="22126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7" y="468774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1" y="340681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3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4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5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5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263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503186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Positive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Negative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Positive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Negative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0" y="3155675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5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1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7785293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027920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500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2,000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198,000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0" y="3155675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5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1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222237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2316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8750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412424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4745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22389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844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282155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5299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80555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284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12648</TotalTime>
  <Words>1182</Words>
  <Application>Microsoft Macintosh PowerPoint</Application>
  <PresentationFormat>Widescreen</PresentationFormat>
  <Paragraphs>594</Paragraphs>
  <Slides>48</Slides>
  <Notes>39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Arial</vt:lpstr>
      <vt:lpstr>Calibri</vt:lpstr>
      <vt:lpstr>Calibri Light</vt:lpstr>
      <vt:lpstr>Optima</vt:lpstr>
      <vt:lpstr>Product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pcompeau</dc:creator>
  <cp:lastModifiedBy>pcompeau</cp:lastModifiedBy>
  <cp:revision>159</cp:revision>
  <dcterms:created xsi:type="dcterms:W3CDTF">2018-03-09T06:37:14Z</dcterms:created>
  <dcterms:modified xsi:type="dcterms:W3CDTF">2021-12-23T02:18:28Z</dcterms:modified>
</cp:coreProperties>
</file>

<file path=docProps/thumbnail.jpeg>
</file>